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947" r:id="rId5"/>
    <p:sldId id="953" r:id="rId6"/>
    <p:sldId id="956" r:id="rId7"/>
    <p:sldId id="958" r:id="rId8"/>
    <p:sldId id="954" r:id="rId9"/>
    <p:sldId id="957" r:id="rId10"/>
    <p:sldId id="951" r:id="rId11"/>
    <p:sldId id="955" r:id="rId12"/>
    <p:sldId id="950" r:id="rId13"/>
  </p:sldIdLst>
  <p:sldSz cx="9144000" cy="5143500" type="screen16x9"/>
  <p:notesSz cx="6888163" cy="9623425"/>
  <p:defaultTextStyle>
    <a:defPPr>
      <a:defRPr lang="fr-F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57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0" autoAdjust="0"/>
    <p:restoredTop sz="92258" autoAdjust="0"/>
  </p:normalViewPr>
  <p:slideViewPr>
    <p:cSldViewPr showGuides="1">
      <p:cViewPr varScale="1">
        <p:scale>
          <a:sx n="136" d="100"/>
          <a:sy n="136" d="100"/>
        </p:scale>
        <p:origin x="372" y="114"/>
      </p:cViewPr>
      <p:guideLst>
        <p:guide orient="horz" pos="1575"/>
        <p:guide pos="2880"/>
      </p:guideLst>
    </p:cSldViewPr>
  </p:slideViewPr>
  <p:outlineViewPr>
    <p:cViewPr>
      <p:scale>
        <a:sx n="33" d="100"/>
        <a:sy n="33" d="100"/>
      </p:scale>
      <p:origin x="0" y="103872"/>
    </p:cViewPr>
  </p:outlineViewPr>
  <p:notesTextViewPr>
    <p:cViewPr>
      <p:scale>
        <a:sx n="1" d="1"/>
        <a:sy n="1" d="1"/>
      </p:scale>
      <p:origin x="0" y="0"/>
    </p:cViewPr>
  </p:notesTextViewPr>
  <p:sorterViewPr>
    <p:cViewPr varScale="1">
      <p:scale>
        <a:sx n="100" d="100"/>
        <a:sy n="100" d="100"/>
      </p:scale>
      <p:origin x="0" y="-1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le MESTRIES" userId="338ef446-e088-40a8-9e13-24a281585c25" providerId="ADAL" clId="{20C3CACE-00BF-467D-8859-C8C8388B145C}"/>
    <pc:docChg chg="undo redo custSel addSld delSld modSld sldOrd">
      <pc:chgData name="Emmanuelle MESTRIES" userId="338ef446-e088-40a8-9e13-24a281585c25" providerId="ADAL" clId="{20C3CACE-00BF-467D-8859-C8C8388B145C}" dt="2022-06-18T09:11:05.187" v="8996"/>
      <pc:docMkLst>
        <pc:docMk/>
      </pc:docMkLst>
      <pc:sldChg chg="addSp delSp modSp mod modNotesTx">
        <pc:chgData name="Emmanuelle MESTRIES" userId="338ef446-e088-40a8-9e13-24a281585c25" providerId="ADAL" clId="{20C3CACE-00BF-467D-8859-C8C8388B145C}" dt="2022-06-15T11:27:29.565" v="6798" actId="6549"/>
        <pc:sldMkLst>
          <pc:docMk/>
          <pc:sldMk cId="1650082583" sldId="947"/>
        </pc:sldMkLst>
        <pc:spChg chg="mod">
          <ac:chgData name="Emmanuelle MESTRIES" userId="338ef446-e088-40a8-9e13-24a281585c25" providerId="ADAL" clId="{20C3CACE-00BF-467D-8859-C8C8388B145C}" dt="2022-06-14T08:25:01.665" v="41" actId="21"/>
          <ac:spMkLst>
            <pc:docMk/>
            <pc:sldMk cId="1650082583" sldId="947"/>
            <ac:spMk id="2" creationId="{AD8B180F-4F29-1F4A-8EC4-B7E73FB4ADD6}"/>
          </ac:spMkLst>
        </pc:spChg>
        <pc:spChg chg="add mod">
          <ac:chgData name="Emmanuelle MESTRIES" userId="338ef446-e088-40a8-9e13-24a281585c25" providerId="ADAL" clId="{20C3CACE-00BF-467D-8859-C8C8388B145C}" dt="2022-06-14T11:46:50.832" v="2209" actId="20577"/>
          <ac:spMkLst>
            <pc:docMk/>
            <pc:sldMk cId="1650082583" sldId="947"/>
            <ac:spMk id="14" creationId="{A3B448D2-0ADC-DF06-BDC9-28CF9F23C968}"/>
          </ac:spMkLst>
        </pc:spChg>
        <pc:picChg chg="add mod">
          <ac:chgData name="Emmanuelle MESTRIES" userId="338ef446-e088-40a8-9e13-24a281585c25" providerId="ADAL" clId="{20C3CACE-00BF-467D-8859-C8C8388B145C}" dt="2022-06-14T13:17:43.614" v="3259" actId="1076"/>
          <ac:picMkLst>
            <pc:docMk/>
            <pc:sldMk cId="1650082583" sldId="947"/>
            <ac:picMk id="4" creationId="{095546F3-C8F4-B30B-3033-06167E4D7B7A}"/>
          </ac:picMkLst>
        </pc:picChg>
        <pc:picChg chg="add mod">
          <ac:chgData name="Emmanuelle MESTRIES" userId="338ef446-e088-40a8-9e13-24a281585c25" providerId="ADAL" clId="{20C3CACE-00BF-467D-8859-C8C8388B145C}" dt="2022-06-14T13:17:45.438" v="3260" actId="1076"/>
          <ac:picMkLst>
            <pc:docMk/>
            <pc:sldMk cId="1650082583" sldId="947"/>
            <ac:picMk id="6" creationId="{88B42EB4-07CA-EB17-BE11-59D21C9376A0}"/>
          </ac:picMkLst>
        </pc:picChg>
        <pc:picChg chg="add del mod">
          <ac:chgData name="Emmanuelle MESTRIES" userId="338ef446-e088-40a8-9e13-24a281585c25" providerId="ADAL" clId="{20C3CACE-00BF-467D-8859-C8C8388B145C}" dt="2022-06-14T08:23:10.958" v="23" actId="21"/>
          <ac:picMkLst>
            <pc:docMk/>
            <pc:sldMk cId="1650082583" sldId="947"/>
            <ac:picMk id="8" creationId="{C288EF5D-9AE0-A931-D77B-6DDDCECF2CC3}"/>
          </ac:picMkLst>
        </pc:picChg>
        <pc:picChg chg="add del mod">
          <ac:chgData name="Emmanuelle MESTRIES" userId="338ef446-e088-40a8-9e13-24a281585c25" providerId="ADAL" clId="{20C3CACE-00BF-467D-8859-C8C8388B145C}" dt="2022-06-14T08:23:10.958" v="23" actId="21"/>
          <ac:picMkLst>
            <pc:docMk/>
            <pc:sldMk cId="1650082583" sldId="947"/>
            <ac:picMk id="10" creationId="{E899DF02-87B5-DC64-2DF0-47B5BA06163C}"/>
          </ac:picMkLst>
        </pc:picChg>
        <pc:picChg chg="add mod">
          <ac:chgData name="Emmanuelle MESTRIES" userId="338ef446-e088-40a8-9e13-24a281585c25" providerId="ADAL" clId="{20C3CACE-00BF-467D-8859-C8C8388B145C}" dt="2022-06-14T08:24:16.132" v="33" actId="1076"/>
          <ac:picMkLst>
            <pc:docMk/>
            <pc:sldMk cId="1650082583" sldId="947"/>
            <ac:picMk id="12" creationId="{D32EF717-B1D0-79A6-9AE1-F40EAACDEC40}"/>
          </ac:picMkLst>
        </pc:picChg>
        <pc:picChg chg="add mod">
          <ac:chgData name="Emmanuelle MESTRIES" userId="338ef446-e088-40a8-9e13-24a281585c25" providerId="ADAL" clId="{20C3CACE-00BF-467D-8859-C8C8388B145C}" dt="2022-06-14T11:47:01.867" v="2210" actId="1076"/>
          <ac:picMkLst>
            <pc:docMk/>
            <pc:sldMk cId="1650082583" sldId="947"/>
            <ac:picMk id="16" creationId="{F81D5C75-EBD4-FC73-5B97-158B07268BE3}"/>
          </ac:picMkLst>
        </pc:picChg>
        <pc:picChg chg="add mod">
          <ac:chgData name="Emmanuelle MESTRIES" userId="338ef446-e088-40a8-9e13-24a281585c25" providerId="ADAL" clId="{20C3CACE-00BF-467D-8859-C8C8388B145C}" dt="2022-06-14T11:47:04.306" v="2212" actId="1076"/>
          <ac:picMkLst>
            <pc:docMk/>
            <pc:sldMk cId="1650082583" sldId="947"/>
            <ac:picMk id="18" creationId="{92036DA8-09D6-8466-F6E6-E71714C659A4}"/>
          </ac:picMkLst>
        </pc:picChg>
        <pc:picChg chg="add mod">
          <ac:chgData name="Emmanuelle MESTRIES" userId="338ef446-e088-40a8-9e13-24a281585c25" providerId="ADAL" clId="{20C3CACE-00BF-467D-8859-C8C8388B145C}" dt="2022-06-14T11:47:09.658" v="2214" actId="1076"/>
          <ac:picMkLst>
            <pc:docMk/>
            <pc:sldMk cId="1650082583" sldId="947"/>
            <ac:picMk id="20" creationId="{AD351BBE-532A-9CA4-AE3C-D90271C62792}"/>
          </ac:picMkLst>
        </pc:picChg>
      </pc:sldChg>
      <pc:sldChg chg="addSp delSp modSp del mod">
        <pc:chgData name="Emmanuelle MESTRIES" userId="338ef446-e088-40a8-9e13-24a281585c25" providerId="ADAL" clId="{20C3CACE-00BF-467D-8859-C8C8388B145C}" dt="2022-06-14T12:34:59.809" v="2829" actId="47"/>
        <pc:sldMkLst>
          <pc:docMk/>
          <pc:sldMk cId="2535659926" sldId="948"/>
        </pc:sldMkLst>
        <pc:spChg chg="mod">
          <ac:chgData name="Emmanuelle MESTRIES" userId="338ef446-e088-40a8-9e13-24a281585c25" providerId="ADAL" clId="{20C3CACE-00BF-467D-8859-C8C8388B145C}" dt="2022-06-14T12:04:50.368" v="2434" actId="404"/>
          <ac:spMkLst>
            <pc:docMk/>
            <pc:sldMk cId="2535659926" sldId="948"/>
            <ac:spMk id="2" creationId="{9AC80574-479E-4F4C-8E47-4C52EBFC5826}"/>
          </ac:spMkLst>
        </pc:spChg>
        <pc:spChg chg="mod">
          <ac:chgData name="Emmanuelle MESTRIES" userId="338ef446-e088-40a8-9e13-24a281585c25" providerId="ADAL" clId="{20C3CACE-00BF-467D-8859-C8C8388B145C}" dt="2022-06-14T12:04:58.999" v="2437" actId="1076"/>
          <ac:spMkLst>
            <pc:docMk/>
            <pc:sldMk cId="2535659926" sldId="948"/>
            <ac:spMk id="3" creationId="{1924122F-09B6-A241-B40E-D6A2283B407F}"/>
          </ac:spMkLst>
        </pc:spChg>
        <pc:spChg chg="add mod">
          <ac:chgData name="Emmanuelle MESTRIES" userId="338ef446-e088-40a8-9e13-24a281585c25" providerId="ADAL" clId="{20C3CACE-00BF-467D-8859-C8C8388B145C}" dt="2022-06-14T09:30:12.417" v="878" actId="6549"/>
          <ac:spMkLst>
            <pc:docMk/>
            <pc:sldMk cId="2535659926" sldId="948"/>
            <ac:spMk id="8" creationId="{1260BEC9-19D4-2C86-78FE-F3281A70D602}"/>
          </ac:spMkLst>
        </pc:spChg>
        <pc:spChg chg="add mod">
          <ac:chgData name="Emmanuelle MESTRIES" userId="338ef446-e088-40a8-9e13-24a281585c25" providerId="ADAL" clId="{20C3CACE-00BF-467D-8859-C8C8388B145C}" dt="2022-06-14T12:05:50.749" v="2464" actId="164"/>
          <ac:spMkLst>
            <pc:docMk/>
            <pc:sldMk cId="2535659926" sldId="948"/>
            <ac:spMk id="9" creationId="{D240BD26-CEDF-C6AD-3822-B45A0977F7A9}"/>
          </ac:spMkLst>
        </pc:spChg>
        <pc:grpChg chg="add mod">
          <ac:chgData name="Emmanuelle MESTRIES" userId="338ef446-e088-40a8-9e13-24a281585c25" providerId="ADAL" clId="{20C3CACE-00BF-467D-8859-C8C8388B145C}" dt="2022-06-14T12:05:50.749" v="2464" actId="164"/>
          <ac:grpSpMkLst>
            <pc:docMk/>
            <pc:sldMk cId="2535659926" sldId="948"/>
            <ac:grpSpMk id="10" creationId="{34A3423B-D93A-515E-6C1A-979332051E70}"/>
          </ac:grpSpMkLst>
        </pc:grpChg>
        <pc:picChg chg="add del mod">
          <ac:chgData name="Emmanuelle MESTRIES" userId="338ef446-e088-40a8-9e13-24a281585c25" providerId="ADAL" clId="{20C3CACE-00BF-467D-8859-C8C8388B145C}" dt="2022-06-14T08:30:11.957" v="66" actId="478"/>
          <ac:picMkLst>
            <pc:docMk/>
            <pc:sldMk cId="2535659926" sldId="948"/>
            <ac:picMk id="5" creationId="{D5C5B045-98D9-083C-CF22-BF1766B2952C}"/>
          </ac:picMkLst>
        </pc:picChg>
        <pc:picChg chg="add mod">
          <ac:chgData name="Emmanuelle MESTRIES" userId="338ef446-e088-40a8-9e13-24a281585c25" providerId="ADAL" clId="{20C3CACE-00BF-467D-8859-C8C8388B145C}" dt="2022-06-14T12:05:50.749" v="2464" actId="164"/>
          <ac:picMkLst>
            <pc:docMk/>
            <pc:sldMk cId="2535659926" sldId="948"/>
            <ac:picMk id="6" creationId="{1415E812-FC0E-88C1-099E-712D97F67E1B}"/>
          </ac:picMkLst>
        </pc:picChg>
        <pc:picChg chg="add del mod">
          <ac:chgData name="Emmanuelle MESTRIES" userId="338ef446-e088-40a8-9e13-24a281585c25" providerId="ADAL" clId="{20C3CACE-00BF-467D-8859-C8C8388B145C}" dt="2022-06-14T08:30:00.360" v="64"/>
          <ac:picMkLst>
            <pc:docMk/>
            <pc:sldMk cId="2535659926" sldId="948"/>
            <ac:picMk id="7" creationId="{60B61DD6-A580-6D16-7B6D-D47E5B3BF233}"/>
          </ac:picMkLst>
        </pc:picChg>
      </pc:sldChg>
      <pc:sldChg chg="addSp delSp modSp add del mod">
        <pc:chgData name="Emmanuelle MESTRIES" userId="338ef446-e088-40a8-9e13-24a281585c25" providerId="ADAL" clId="{20C3CACE-00BF-467D-8859-C8C8388B145C}" dt="2022-06-14T12:53:04.109" v="3128" actId="47"/>
        <pc:sldMkLst>
          <pc:docMk/>
          <pc:sldMk cId="1078861065" sldId="949"/>
        </pc:sldMkLst>
        <pc:spChg chg="mod">
          <ac:chgData name="Emmanuelle MESTRIES" userId="338ef446-e088-40a8-9e13-24a281585c25" providerId="ADAL" clId="{20C3CACE-00BF-467D-8859-C8C8388B145C}" dt="2022-06-14T12:40:48.525" v="2956" actId="14100"/>
          <ac:spMkLst>
            <pc:docMk/>
            <pc:sldMk cId="1078861065" sldId="949"/>
            <ac:spMk id="3" creationId="{1924122F-09B6-A241-B40E-D6A2283B407F}"/>
          </ac:spMkLst>
        </pc:spChg>
        <pc:spChg chg="add mod">
          <ac:chgData name="Emmanuelle MESTRIES" userId="338ef446-e088-40a8-9e13-24a281585c25" providerId="ADAL" clId="{20C3CACE-00BF-467D-8859-C8C8388B145C}" dt="2022-06-14T09:30:28.341" v="881"/>
          <ac:spMkLst>
            <pc:docMk/>
            <pc:sldMk cId="1078861065" sldId="949"/>
            <ac:spMk id="8" creationId="{3BC410F2-D038-4656-6982-F241F2A4EF7D}"/>
          </ac:spMkLst>
        </pc:spChg>
        <pc:picChg chg="mod modCrop">
          <ac:chgData name="Emmanuelle MESTRIES" userId="338ef446-e088-40a8-9e13-24a281585c25" providerId="ADAL" clId="{20C3CACE-00BF-467D-8859-C8C8388B145C}" dt="2022-06-14T12:40:00.986" v="2951" actId="14100"/>
          <ac:picMkLst>
            <pc:docMk/>
            <pc:sldMk cId="1078861065" sldId="949"/>
            <ac:picMk id="5" creationId="{D5C5B045-98D9-083C-CF22-BF1766B2952C}"/>
          </ac:picMkLst>
        </pc:picChg>
        <pc:picChg chg="del">
          <ac:chgData name="Emmanuelle MESTRIES" userId="338ef446-e088-40a8-9e13-24a281585c25" providerId="ADAL" clId="{20C3CACE-00BF-467D-8859-C8C8388B145C}" dt="2022-06-14T08:30:14.669" v="67" actId="478"/>
          <ac:picMkLst>
            <pc:docMk/>
            <pc:sldMk cId="1078861065" sldId="949"/>
            <ac:picMk id="6" creationId="{1415E812-FC0E-88C1-099E-712D97F67E1B}"/>
          </ac:picMkLst>
        </pc:picChg>
        <pc:picChg chg="add del mod">
          <ac:chgData name="Emmanuelle MESTRIES" userId="338ef446-e088-40a8-9e13-24a281585c25" providerId="ADAL" clId="{20C3CACE-00BF-467D-8859-C8C8388B145C}" dt="2022-06-14T09:30:22.901" v="880"/>
          <ac:picMkLst>
            <pc:docMk/>
            <pc:sldMk cId="1078861065" sldId="949"/>
            <ac:picMk id="7" creationId="{5E037C3A-D75A-3279-D720-730D4A864B90}"/>
          </ac:picMkLst>
        </pc:picChg>
      </pc:sldChg>
      <pc:sldChg chg="delSp modSp new mod modNotesTx">
        <pc:chgData name="Emmanuelle MESTRIES" userId="338ef446-e088-40a8-9e13-24a281585c25" providerId="ADAL" clId="{20C3CACE-00BF-467D-8859-C8C8388B145C}" dt="2022-06-16T15:40:15.523" v="7338" actId="20577"/>
        <pc:sldMkLst>
          <pc:docMk/>
          <pc:sldMk cId="1634927925" sldId="950"/>
        </pc:sldMkLst>
        <pc:spChg chg="del">
          <ac:chgData name="Emmanuelle MESTRIES" userId="338ef446-e088-40a8-9e13-24a281585c25" providerId="ADAL" clId="{20C3CACE-00BF-467D-8859-C8C8388B145C}" dt="2022-06-14T08:30:38.419" v="100" actId="478"/>
          <ac:spMkLst>
            <pc:docMk/>
            <pc:sldMk cId="1634927925" sldId="950"/>
            <ac:spMk id="2" creationId="{E0EF6D1C-42C3-A36D-3842-C81D4B59BE88}"/>
          </ac:spMkLst>
        </pc:spChg>
        <pc:spChg chg="mod">
          <ac:chgData name="Emmanuelle MESTRIES" userId="338ef446-e088-40a8-9e13-24a281585c25" providerId="ADAL" clId="{20C3CACE-00BF-467D-8859-C8C8388B145C}" dt="2022-06-14T11:47:28.479" v="2217" actId="207"/>
          <ac:spMkLst>
            <pc:docMk/>
            <pc:sldMk cId="1634927925" sldId="950"/>
            <ac:spMk id="3" creationId="{A121237A-C00E-1C4A-8F7E-A7625FE6EDC7}"/>
          </ac:spMkLst>
        </pc:spChg>
      </pc:sldChg>
      <pc:sldChg chg="addSp modSp new mod modAnim modNotesTx">
        <pc:chgData name="Emmanuelle MESTRIES" userId="338ef446-e088-40a8-9e13-24a281585c25" providerId="ADAL" clId="{20C3CACE-00BF-467D-8859-C8C8388B145C}" dt="2022-06-18T09:11:05.187" v="8996"/>
        <pc:sldMkLst>
          <pc:docMk/>
          <pc:sldMk cId="3076728860" sldId="951"/>
        </pc:sldMkLst>
        <pc:spChg chg="mod">
          <ac:chgData name="Emmanuelle MESTRIES" userId="338ef446-e088-40a8-9e13-24a281585c25" providerId="ADAL" clId="{20C3CACE-00BF-467D-8859-C8C8388B145C}" dt="2022-06-14T09:30:51.218" v="906" actId="20577"/>
          <ac:spMkLst>
            <pc:docMk/>
            <pc:sldMk cId="3076728860" sldId="951"/>
            <ac:spMk id="2" creationId="{CEB8A3DF-1D4F-1B78-9EDC-56E4AB304DDE}"/>
          </ac:spMkLst>
        </pc:spChg>
        <pc:spChg chg="mod">
          <ac:chgData name="Emmanuelle MESTRIES" userId="338ef446-e088-40a8-9e13-24a281585c25" providerId="ADAL" clId="{20C3CACE-00BF-467D-8859-C8C8388B145C}" dt="2022-06-18T09:08:22.052" v="8974" actId="14100"/>
          <ac:spMkLst>
            <pc:docMk/>
            <pc:sldMk cId="3076728860" sldId="951"/>
            <ac:spMk id="3" creationId="{9BEF1A90-BF75-900C-291B-B52178F0675C}"/>
          </ac:spMkLst>
        </pc:spChg>
        <pc:spChg chg="add mod">
          <ac:chgData name="Emmanuelle MESTRIES" userId="338ef446-e088-40a8-9e13-24a281585c25" providerId="ADAL" clId="{20C3CACE-00BF-467D-8859-C8C8388B145C}" dt="2022-06-14T09:30:41.958" v="902" actId="20577"/>
          <ac:spMkLst>
            <pc:docMk/>
            <pc:sldMk cId="3076728860" sldId="951"/>
            <ac:spMk id="5" creationId="{79FBA378-013D-729F-0251-6D7B06B453BB}"/>
          </ac:spMkLst>
        </pc:spChg>
        <pc:spChg chg="add mod">
          <ac:chgData name="Emmanuelle MESTRIES" userId="338ef446-e088-40a8-9e13-24a281585c25" providerId="ADAL" clId="{20C3CACE-00BF-467D-8859-C8C8388B145C}" dt="2022-06-18T09:08:29.082" v="8975" actId="1076"/>
          <ac:spMkLst>
            <pc:docMk/>
            <pc:sldMk cId="3076728860" sldId="951"/>
            <ac:spMk id="6" creationId="{442B18E2-459C-768A-8EDC-6779FF10A0CF}"/>
          </ac:spMkLst>
        </pc:spChg>
        <pc:spChg chg="add mod">
          <ac:chgData name="Emmanuelle MESTRIES" userId="338ef446-e088-40a8-9e13-24a281585c25" providerId="ADAL" clId="{20C3CACE-00BF-467D-8859-C8C8388B145C}" dt="2022-06-18T09:08:52.837" v="8979" actId="1076"/>
          <ac:spMkLst>
            <pc:docMk/>
            <pc:sldMk cId="3076728860" sldId="951"/>
            <ac:spMk id="7" creationId="{970E1E1E-DD7B-40B0-E181-0994013F9D29}"/>
          </ac:spMkLst>
        </pc:spChg>
        <pc:spChg chg="add mod">
          <ac:chgData name="Emmanuelle MESTRIES" userId="338ef446-e088-40a8-9e13-24a281585c25" providerId="ADAL" clId="{20C3CACE-00BF-467D-8859-C8C8388B145C}" dt="2022-06-18T09:09:13.747" v="8981" actId="1076"/>
          <ac:spMkLst>
            <pc:docMk/>
            <pc:sldMk cId="3076728860" sldId="951"/>
            <ac:spMk id="8" creationId="{5D20DBED-12AB-8332-BF22-4B5A1F6E9FDE}"/>
          </ac:spMkLst>
        </pc:spChg>
        <pc:spChg chg="add mod">
          <ac:chgData name="Emmanuelle MESTRIES" userId="338ef446-e088-40a8-9e13-24a281585c25" providerId="ADAL" clId="{20C3CACE-00BF-467D-8859-C8C8388B145C}" dt="2022-06-18T09:10:21.849" v="8991" actId="1037"/>
          <ac:spMkLst>
            <pc:docMk/>
            <pc:sldMk cId="3076728860" sldId="951"/>
            <ac:spMk id="9" creationId="{DE2114DD-031F-035A-FDC5-C40966F9ECD5}"/>
          </ac:spMkLst>
        </pc:spChg>
      </pc:sldChg>
      <pc:sldChg chg="new del">
        <pc:chgData name="Emmanuelle MESTRIES" userId="338ef446-e088-40a8-9e13-24a281585c25" providerId="ADAL" clId="{20C3CACE-00BF-467D-8859-C8C8388B145C}" dt="2022-06-14T08:39:49.186" v="210" actId="47"/>
        <pc:sldMkLst>
          <pc:docMk/>
          <pc:sldMk cId="2534109382" sldId="952"/>
        </pc:sldMkLst>
      </pc:sldChg>
      <pc:sldChg chg="addSp modSp new mod ord modNotesTx">
        <pc:chgData name="Emmanuelle MESTRIES" userId="338ef446-e088-40a8-9e13-24a281585c25" providerId="ADAL" clId="{20C3CACE-00BF-467D-8859-C8C8388B145C}" dt="2022-06-16T15:30:00.462" v="7333" actId="5793"/>
        <pc:sldMkLst>
          <pc:docMk/>
          <pc:sldMk cId="1929656660" sldId="953"/>
        </pc:sldMkLst>
        <pc:spChg chg="mod">
          <ac:chgData name="Emmanuelle MESTRIES" userId="338ef446-e088-40a8-9e13-24a281585c25" providerId="ADAL" clId="{20C3CACE-00BF-467D-8859-C8C8388B145C}" dt="2022-06-14T11:33:48.375" v="1856" actId="255"/>
          <ac:spMkLst>
            <pc:docMk/>
            <pc:sldMk cId="1929656660" sldId="953"/>
            <ac:spMk id="2" creationId="{8813B164-5984-FE45-CCCC-0CB54D66014E}"/>
          </ac:spMkLst>
        </pc:spChg>
        <pc:spChg chg="mod">
          <ac:chgData name="Emmanuelle MESTRIES" userId="338ef446-e088-40a8-9e13-24a281585c25" providerId="ADAL" clId="{20C3CACE-00BF-467D-8859-C8C8388B145C}" dt="2022-06-16T15:30:00.462" v="7333" actId="5793"/>
          <ac:spMkLst>
            <pc:docMk/>
            <pc:sldMk cId="1929656660" sldId="953"/>
            <ac:spMk id="3" creationId="{B5B87428-032A-8009-AA49-8E526639CA84}"/>
          </ac:spMkLst>
        </pc:spChg>
        <pc:spChg chg="add mod">
          <ac:chgData name="Emmanuelle MESTRIES" userId="338ef446-e088-40a8-9e13-24a281585c25" providerId="ADAL" clId="{20C3CACE-00BF-467D-8859-C8C8388B145C}" dt="2022-06-14T09:29:56.190" v="852" actId="207"/>
          <ac:spMkLst>
            <pc:docMk/>
            <pc:sldMk cId="1929656660" sldId="953"/>
            <ac:spMk id="5" creationId="{08D5D559-F926-A8E8-DEC6-2C9A6D2903EA}"/>
          </ac:spMkLst>
        </pc:spChg>
      </pc:sldChg>
      <pc:sldChg chg="addSp delSp modSp new mod modAnim modNotesTx">
        <pc:chgData name="Emmanuelle MESTRIES" userId="338ef446-e088-40a8-9e13-24a281585c25" providerId="ADAL" clId="{20C3CACE-00BF-467D-8859-C8C8388B145C}" dt="2022-06-15T12:15:09.446" v="7292" actId="20577"/>
        <pc:sldMkLst>
          <pc:docMk/>
          <pc:sldMk cId="2725594674" sldId="954"/>
        </pc:sldMkLst>
        <pc:spChg chg="mod">
          <ac:chgData name="Emmanuelle MESTRIES" userId="338ef446-e088-40a8-9e13-24a281585c25" providerId="ADAL" clId="{20C3CACE-00BF-467D-8859-C8C8388B145C}" dt="2022-06-14T11:33:17.857" v="1854" actId="403"/>
          <ac:spMkLst>
            <pc:docMk/>
            <pc:sldMk cId="2725594674" sldId="954"/>
            <ac:spMk id="2" creationId="{5E8F6907-D780-D08E-EE02-CE4E63A60368}"/>
          </ac:spMkLst>
        </pc:spChg>
        <pc:spChg chg="del">
          <ac:chgData name="Emmanuelle MESTRIES" userId="338ef446-e088-40a8-9e13-24a281585c25" providerId="ADAL" clId="{20C3CACE-00BF-467D-8859-C8C8388B145C}" dt="2022-06-14T10:09:33.446" v="1449" actId="931"/>
          <ac:spMkLst>
            <pc:docMk/>
            <pc:sldMk cId="2725594674" sldId="954"/>
            <ac:spMk id="3" creationId="{649200C8-5EDB-18AD-0F46-52F72841BF45}"/>
          </ac:spMkLst>
        </pc:spChg>
        <pc:spChg chg="add mod">
          <ac:chgData name="Emmanuelle MESTRIES" userId="338ef446-e088-40a8-9e13-24a281585c25" providerId="ADAL" clId="{20C3CACE-00BF-467D-8859-C8C8388B145C}" dt="2022-06-14T09:30:30.429" v="882"/>
          <ac:spMkLst>
            <pc:docMk/>
            <pc:sldMk cId="2725594674" sldId="954"/>
            <ac:spMk id="5" creationId="{D20D48CD-70CD-AA7E-DFA0-BDAB1CCA0986}"/>
          </ac:spMkLst>
        </pc:spChg>
        <pc:spChg chg="add mod ord">
          <ac:chgData name="Emmanuelle MESTRIES" userId="338ef446-e088-40a8-9e13-24a281585c25" providerId="ADAL" clId="{20C3CACE-00BF-467D-8859-C8C8388B145C}" dt="2022-06-14T15:12:15.911" v="4189" actId="404"/>
          <ac:spMkLst>
            <pc:docMk/>
            <pc:sldMk cId="2725594674" sldId="954"/>
            <ac:spMk id="8" creationId="{B1635753-2202-5452-F997-3F9A933F504D}"/>
          </ac:spMkLst>
        </pc:spChg>
        <pc:spChg chg="add mod">
          <ac:chgData name="Emmanuelle MESTRIES" userId="338ef446-e088-40a8-9e13-24a281585c25" providerId="ADAL" clId="{20C3CACE-00BF-467D-8859-C8C8388B145C}" dt="2022-06-14T12:00:38.666" v="2368" actId="20577"/>
          <ac:spMkLst>
            <pc:docMk/>
            <pc:sldMk cId="2725594674" sldId="954"/>
            <ac:spMk id="10" creationId="{E23C4F70-1C33-9E5B-6A27-3E54B3CF73BE}"/>
          </ac:spMkLst>
        </pc:spChg>
        <pc:spChg chg="add mod">
          <ac:chgData name="Emmanuelle MESTRIES" userId="338ef446-e088-40a8-9e13-24a281585c25" providerId="ADAL" clId="{20C3CACE-00BF-467D-8859-C8C8388B145C}" dt="2022-06-14T13:11:29.031" v="3196" actId="164"/>
          <ac:spMkLst>
            <pc:docMk/>
            <pc:sldMk cId="2725594674" sldId="954"/>
            <ac:spMk id="11" creationId="{7EA08308-B41E-7A99-94C4-399D558F1046}"/>
          </ac:spMkLst>
        </pc:spChg>
        <pc:spChg chg="add mod">
          <ac:chgData name="Emmanuelle MESTRIES" userId="338ef446-e088-40a8-9e13-24a281585c25" providerId="ADAL" clId="{20C3CACE-00BF-467D-8859-C8C8388B145C}" dt="2022-06-14T13:11:29.031" v="3196" actId="164"/>
          <ac:spMkLst>
            <pc:docMk/>
            <pc:sldMk cId="2725594674" sldId="954"/>
            <ac:spMk id="12" creationId="{9A851FD0-D4B0-512C-42C1-59752C2AC02D}"/>
          </ac:spMkLst>
        </pc:spChg>
        <pc:grpChg chg="add mod">
          <ac:chgData name="Emmanuelle MESTRIES" userId="338ef446-e088-40a8-9e13-24a281585c25" providerId="ADAL" clId="{20C3CACE-00BF-467D-8859-C8C8388B145C}" dt="2022-06-14T13:11:29.031" v="3196" actId="164"/>
          <ac:grpSpMkLst>
            <pc:docMk/>
            <pc:sldMk cId="2725594674" sldId="954"/>
            <ac:grpSpMk id="13" creationId="{D1B3378B-BA22-17CA-FDE2-1EB2E5907880}"/>
          </ac:grpSpMkLst>
        </pc:grpChg>
        <pc:picChg chg="add mod">
          <ac:chgData name="Emmanuelle MESTRIES" userId="338ef446-e088-40a8-9e13-24a281585c25" providerId="ADAL" clId="{20C3CACE-00BF-467D-8859-C8C8388B145C}" dt="2022-06-14T11:44:36.944" v="2176" actId="1037"/>
          <ac:picMkLst>
            <pc:docMk/>
            <pc:sldMk cId="2725594674" sldId="954"/>
            <ac:picMk id="7" creationId="{4B71A815-5D04-6B8F-5836-9A954C8BCE21}"/>
          </ac:picMkLst>
        </pc:picChg>
        <pc:picChg chg="add del mod">
          <ac:chgData name="Emmanuelle MESTRIES" userId="338ef446-e088-40a8-9e13-24a281585c25" providerId="ADAL" clId="{20C3CACE-00BF-467D-8859-C8C8388B145C}" dt="2022-06-14T11:14:47.105" v="1489" actId="478"/>
          <ac:picMkLst>
            <pc:docMk/>
            <pc:sldMk cId="2725594674" sldId="954"/>
            <ac:picMk id="9" creationId="{CDE211FF-3906-7C0F-118C-E498D7525771}"/>
          </ac:picMkLst>
        </pc:picChg>
      </pc:sldChg>
      <pc:sldChg chg="addSp modSp new mod modNotesTx">
        <pc:chgData name="Emmanuelle MESTRIES" userId="338ef446-e088-40a8-9e13-24a281585c25" providerId="ADAL" clId="{20C3CACE-00BF-467D-8859-C8C8388B145C}" dt="2022-06-16T11:44:53.758" v="7328" actId="20577"/>
        <pc:sldMkLst>
          <pc:docMk/>
          <pc:sldMk cId="1151439823" sldId="955"/>
        </pc:sldMkLst>
        <pc:spChg chg="mod">
          <ac:chgData name="Emmanuelle MESTRIES" userId="338ef446-e088-40a8-9e13-24a281585c25" providerId="ADAL" clId="{20C3CACE-00BF-467D-8859-C8C8388B145C}" dt="2022-06-14T11:33:32.584" v="1855" actId="404"/>
          <ac:spMkLst>
            <pc:docMk/>
            <pc:sldMk cId="1151439823" sldId="955"/>
            <ac:spMk id="2" creationId="{4B1908E4-F537-2E30-AA0A-548D4762FE71}"/>
          </ac:spMkLst>
        </pc:spChg>
        <pc:spChg chg="mod">
          <ac:chgData name="Emmanuelle MESTRIES" userId="338ef446-e088-40a8-9e13-24a281585c25" providerId="ADAL" clId="{20C3CACE-00BF-467D-8859-C8C8388B145C}" dt="2022-06-16T11:44:50.140" v="7324" actId="20577"/>
          <ac:spMkLst>
            <pc:docMk/>
            <pc:sldMk cId="1151439823" sldId="955"/>
            <ac:spMk id="3" creationId="{9C28A32C-29B8-4E5C-2646-63B4C5A92EB5}"/>
          </ac:spMkLst>
        </pc:spChg>
        <pc:spChg chg="add mod">
          <ac:chgData name="Emmanuelle MESTRIES" userId="338ef446-e088-40a8-9e13-24a281585c25" providerId="ADAL" clId="{20C3CACE-00BF-467D-8859-C8C8388B145C}" dt="2022-06-14T09:52:43.171" v="1049"/>
          <ac:spMkLst>
            <pc:docMk/>
            <pc:sldMk cId="1151439823" sldId="955"/>
            <ac:spMk id="5" creationId="{5BE029E2-2B2D-00C3-83BA-ECD89C3DCD06}"/>
          </ac:spMkLst>
        </pc:spChg>
        <pc:spChg chg="add mod">
          <ac:chgData name="Emmanuelle MESTRIES" userId="338ef446-e088-40a8-9e13-24a281585c25" providerId="ADAL" clId="{20C3CACE-00BF-467D-8859-C8C8388B145C}" dt="2022-06-14T13:29:19.555" v="3329" actId="1037"/>
          <ac:spMkLst>
            <pc:docMk/>
            <pc:sldMk cId="1151439823" sldId="955"/>
            <ac:spMk id="6" creationId="{271EFC70-7C56-4747-A25B-268C942DFD8D}"/>
          </ac:spMkLst>
        </pc:spChg>
        <pc:spChg chg="add mod">
          <ac:chgData name="Emmanuelle MESTRIES" userId="338ef446-e088-40a8-9e13-24a281585c25" providerId="ADAL" clId="{20C3CACE-00BF-467D-8859-C8C8388B145C}" dt="2022-06-14T13:29:19.555" v="3329" actId="1037"/>
          <ac:spMkLst>
            <pc:docMk/>
            <pc:sldMk cId="1151439823" sldId="955"/>
            <ac:spMk id="7" creationId="{0E2F1924-53B9-435C-B993-CA9FDC49BAAD}"/>
          </ac:spMkLst>
        </pc:spChg>
      </pc:sldChg>
      <pc:sldChg chg="addSp modSp add mod modAnim modNotesTx">
        <pc:chgData name="Emmanuelle MESTRIES" userId="338ef446-e088-40a8-9e13-24a281585c25" providerId="ADAL" clId="{20C3CACE-00BF-467D-8859-C8C8388B145C}" dt="2022-06-18T09:03:36.590" v="7759"/>
        <pc:sldMkLst>
          <pc:docMk/>
          <pc:sldMk cId="2668673571" sldId="956"/>
        </pc:sldMkLst>
        <pc:spChg chg="mod">
          <ac:chgData name="Emmanuelle MESTRIES" userId="338ef446-e088-40a8-9e13-24a281585c25" providerId="ADAL" clId="{20C3CACE-00BF-467D-8859-C8C8388B145C}" dt="2022-06-14T11:58:59.618" v="2367" actId="20577"/>
          <ac:spMkLst>
            <pc:docMk/>
            <pc:sldMk cId="2668673571" sldId="956"/>
            <ac:spMk id="3" creationId="{B5B87428-032A-8009-AA49-8E526639CA84}"/>
          </ac:spMkLst>
        </pc:spChg>
        <pc:spChg chg="add mod">
          <ac:chgData name="Emmanuelle MESTRIES" userId="338ef446-e088-40a8-9e13-24a281585c25" providerId="ADAL" clId="{20C3CACE-00BF-467D-8859-C8C8388B145C}" dt="2022-06-18T09:03:10.083" v="7758" actId="1076"/>
          <ac:spMkLst>
            <pc:docMk/>
            <pc:sldMk cId="2668673571" sldId="956"/>
            <ac:spMk id="8" creationId="{E786FBC0-4592-FBA8-982F-A49EB4BA16AF}"/>
          </ac:spMkLst>
        </pc:spChg>
        <pc:picChg chg="add mod modCrop">
          <ac:chgData name="Emmanuelle MESTRIES" userId="338ef446-e088-40a8-9e13-24a281585c25" providerId="ADAL" clId="{20C3CACE-00BF-467D-8859-C8C8388B145C}" dt="2022-06-14T11:42:31.165" v="2159" actId="732"/>
          <ac:picMkLst>
            <pc:docMk/>
            <pc:sldMk cId="2668673571" sldId="956"/>
            <ac:picMk id="7" creationId="{C9844557-8328-C144-A857-010C073E2E1A}"/>
          </ac:picMkLst>
        </pc:picChg>
        <pc:picChg chg="add mod">
          <ac:chgData name="Emmanuelle MESTRIES" userId="338ef446-e088-40a8-9e13-24a281585c25" providerId="ADAL" clId="{20C3CACE-00BF-467D-8859-C8C8388B145C}" dt="2022-06-14T13:16:37.300" v="3257" actId="1076"/>
          <ac:picMkLst>
            <pc:docMk/>
            <pc:sldMk cId="2668673571" sldId="956"/>
            <ac:picMk id="9" creationId="{5F71A40E-F18F-706B-512F-54C8F6414E7C}"/>
          </ac:picMkLst>
        </pc:picChg>
      </pc:sldChg>
      <pc:sldChg chg="addSp modSp new mod ord modAnim modNotesTx">
        <pc:chgData name="Emmanuelle MESTRIES" userId="338ef446-e088-40a8-9e13-24a281585c25" providerId="ADAL" clId="{20C3CACE-00BF-467D-8859-C8C8388B145C}" dt="2022-06-18T09:02:29.540" v="7757"/>
        <pc:sldMkLst>
          <pc:docMk/>
          <pc:sldMk cId="2459414323" sldId="957"/>
        </pc:sldMkLst>
        <pc:spChg chg="mod">
          <ac:chgData name="Emmanuelle MESTRIES" userId="338ef446-e088-40a8-9e13-24a281585c25" providerId="ADAL" clId="{20C3CACE-00BF-467D-8859-C8C8388B145C}" dt="2022-06-16T11:43:03.687" v="7314" actId="20577"/>
          <ac:spMkLst>
            <pc:docMk/>
            <pc:sldMk cId="2459414323" sldId="957"/>
            <ac:spMk id="2" creationId="{F98C5080-B3C1-2261-DF1B-56EF3C694BC6}"/>
          </ac:spMkLst>
        </pc:spChg>
        <pc:spChg chg="mod">
          <ac:chgData name="Emmanuelle MESTRIES" userId="338ef446-e088-40a8-9e13-24a281585c25" providerId="ADAL" clId="{20C3CACE-00BF-467D-8859-C8C8388B145C}" dt="2022-06-18T09:02:14.928" v="7755" actId="14100"/>
          <ac:spMkLst>
            <pc:docMk/>
            <pc:sldMk cId="2459414323" sldId="957"/>
            <ac:spMk id="3" creationId="{9C54DA28-5672-B95B-3A94-74CF0475490F}"/>
          </ac:spMkLst>
        </pc:spChg>
        <pc:spChg chg="add mod">
          <ac:chgData name="Emmanuelle MESTRIES" userId="338ef446-e088-40a8-9e13-24a281585c25" providerId="ADAL" clId="{20C3CACE-00BF-467D-8859-C8C8388B145C}" dt="2022-06-14T12:08:12.752" v="2490" actId="6549"/>
          <ac:spMkLst>
            <pc:docMk/>
            <pc:sldMk cId="2459414323" sldId="957"/>
            <ac:spMk id="5" creationId="{56B0CB4C-DE10-4FC3-1CB5-A83405D47B22}"/>
          </ac:spMkLst>
        </pc:spChg>
        <pc:spChg chg="add mod">
          <ac:chgData name="Emmanuelle MESTRIES" userId="338ef446-e088-40a8-9e13-24a281585c25" providerId="ADAL" clId="{20C3CACE-00BF-467D-8859-C8C8388B145C}" dt="2022-06-18T09:02:22.244" v="7756" actId="1076"/>
          <ac:spMkLst>
            <pc:docMk/>
            <pc:sldMk cId="2459414323" sldId="957"/>
            <ac:spMk id="6" creationId="{1F39FCE9-6AFB-A2AC-A528-003761A03699}"/>
          </ac:spMkLst>
        </pc:spChg>
      </pc:sldChg>
      <pc:sldChg chg="addSp delSp modSp add mod modNotesTx">
        <pc:chgData name="Emmanuelle MESTRIES" userId="338ef446-e088-40a8-9e13-24a281585c25" providerId="ADAL" clId="{20C3CACE-00BF-467D-8859-C8C8388B145C}" dt="2022-06-15T11:37:29.786" v="7140" actId="20577"/>
        <pc:sldMkLst>
          <pc:docMk/>
          <pc:sldMk cId="966761820" sldId="958"/>
        </pc:sldMkLst>
        <pc:spChg chg="mod">
          <ac:chgData name="Emmanuelle MESTRIES" userId="338ef446-e088-40a8-9e13-24a281585c25" providerId="ADAL" clId="{20C3CACE-00BF-467D-8859-C8C8388B145C}" dt="2022-06-14T12:47:28.383" v="2996"/>
          <ac:spMkLst>
            <pc:docMk/>
            <pc:sldMk cId="966761820" sldId="958"/>
            <ac:spMk id="2" creationId="{9AC80574-479E-4F4C-8E47-4C52EBFC5826}"/>
          </ac:spMkLst>
        </pc:spChg>
        <pc:spChg chg="mod">
          <ac:chgData name="Emmanuelle MESTRIES" userId="338ef446-e088-40a8-9e13-24a281585c25" providerId="ADAL" clId="{20C3CACE-00BF-467D-8859-C8C8388B145C}" dt="2022-06-15T08:52:31.476" v="5075" actId="13926"/>
          <ac:spMkLst>
            <pc:docMk/>
            <pc:sldMk cId="966761820" sldId="958"/>
            <ac:spMk id="3" creationId="{1924122F-09B6-A241-B40E-D6A2283B407F}"/>
          </ac:spMkLst>
        </pc:spChg>
        <pc:spChg chg="add mod ord">
          <ac:chgData name="Emmanuelle MESTRIES" userId="338ef446-e088-40a8-9e13-24a281585c25" providerId="ADAL" clId="{20C3CACE-00BF-467D-8859-C8C8388B145C}" dt="2022-06-15T08:44:25.852" v="5073" actId="1076"/>
          <ac:spMkLst>
            <pc:docMk/>
            <pc:sldMk cId="966761820" sldId="958"/>
            <ac:spMk id="10" creationId="{40D4A787-CF53-204E-10DC-0F84E1496315}"/>
          </ac:spMkLst>
        </pc:spChg>
        <pc:graphicFrameChg chg="add mod">
          <ac:chgData name="Emmanuelle MESTRIES" userId="338ef446-e088-40a8-9e13-24a281585c25" providerId="ADAL" clId="{20C3CACE-00BF-467D-8859-C8C8388B145C}" dt="2022-06-15T08:54:44.065" v="5128"/>
          <ac:graphicFrameMkLst>
            <pc:docMk/>
            <pc:sldMk cId="966761820" sldId="958"/>
            <ac:graphicFrameMk id="11" creationId="{2A5007FA-D71A-4D46-94F6-5BE29FCCF573}"/>
          </ac:graphicFrameMkLst>
        </pc:graphicFrameChg>
        <pc:picChg chg="add mod">
          <ac:chgData name="Emmanuelle MESTRIES" userId="338ef446-e088-40a8-9e13-24a281585c25" providerId="ADAL" clId="{20C3CACE-00BF-467D-8859-C8C8388B145C}" dt="2022-06-15T08:43:52.700" v="5066" actId="1076"/>
          <ac:picMkLst>
            <pc:docMk/>
            <pc:sldMk cId="966761820" sldId="958"/>
            <ac:picMk id="5" creationId="{BD214275-BD18-A0C3-13BC-9A59BB1F566D}"/>
          </ac:picMkLst>
        </pc:picChg>
        <pc:picChg chg="del">
          <ac:chgData name="Emmanuelle MESTRIES" userId="338ef446-e088-40a8-9e13-24a281585c25" providerId="ADAL" clId="{20C3CACE-00BF-467D-8859-C8C8388B145C}" dt="2022-06-14T12:35:41.125" v="2831" actId="478"/>
          <ac:picMkLst>
            <pc:docMk/>
            <pc:sldMk cId="966761820" sldId="958"/>
            <ac:picMk id="5" creationId="{D5C5B045-98D9-083C-CF22-BF1766B2952C}"/>
          </ac:picMkLst>
        </pc:picChg>
        <pc:picChg chg="add del mod">
          <ac:chgData name="Emmanuelle MESTRIES" userId="338ef446-e088-40a8-9e13-24a281585c25" providerId="ADAL" clId="{20C3CACE-00BF-467D-8859-C8C8388B145C}" dt="2022-06-15T08:43:44.720" v="5064" actId="478"/>
          <ac:picMkLst>
            <pc:docMk/>
            <pc:sldMk cId="966761820" sldId="958"/>
            <ac:picMk id="9" creationId="{445009E8-778B-FDAF-98FE-BE9BD28B04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078D879-CF23-B844-AA54-227F18B060F6}"/>
              </a:ext>
            </a:extLst>
          </p:cNvPr>
          <p:cNvSpPr>
            <a:spLocks noGrp="1"/>
          </p:cNvSpPr>
          <p:nvPr>
            <p:ph type="hdr" sz="quarter"/>
          </p:nvPr>
        </p:nvSpPr>
        <p:spPr>
          <a:xfrm>
            <a:off x="0" y="0"/>
            <a:ext cx="2984500" cy="481013"/>
          </a:xfrm>
          <a:prstGeom prst="rect">
            <a:avLst/>
          </a:prstGeom>
        </p:spPr>
        <p:txBody>
          <a:bodyPr vert="horz" lIns="94348" tIns="47174" rIns="94348" bIns="47174"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62D3511C-24E9-434F-9501-997D776DC3ED}"/>
              </a:ext>
            </a:extLst>
          </p:cNvPr>
          <p:cNvSpPr>
            <a:spLocks noGrp="1"/>
          </p:cNvSpPr>
          <p:nvPr>
            <p:ph type="dt" idx="1"/>
          </p:nvPr>
        </p:nvSpPr>
        <p:spPr>
          <a:xfrm>
            <a:off x="3902075" y="0"/>
            <a:ext cx="2984500" cy="481013"/>
          </a:xfrm>
          <a:prstGeom prst="rect">
            <a:avLst/>
          </a:prstGeom>
        </p:spPr>
        <p:txBody>
          <a:bodyPr vert="horz" lIns="94348" tIns="47174" rIns="94348" bIns="47174" rtlCol="0"/>
          <a:lstStyle>
            <a:lvl1pPr algn="r" eaLnBrk="1" fontAlgn="auto" hangingPunct="1">
              <a:spcBef>
                <a:spcPts val="0"/>
              </a:spcBef>
              <a:spcAft>
                <a:spcPts val="0"/>
              </a:spcAft>
              <a:defRPr sz="1200">
                <a:latin typeface="+mn-lt"/>
                <a:cs typeface="+mn-cs"/>
              </a:defRPr>
            </a:lvl1pPr>
          </a:lstStyle>
          <a:p>
            <a:pPr>
              <a:defRPr/>
            </a:pPr>
            <a:fld id="{F1CA5E4E-DD6C-7040-8652-66C194A5C702}" type="datetimeFigureOut">
              <a:rPr lang="fr-FR"/>
              <a:pPr>
                <a:defRPr/>
              </a:pPr>
              <a:t>18/06/2022</a:t>
            </a:fld>
            <a:endParaRPr lang="fr-FR"/>
          </a:p>
        </p:txBody>
      </p:sp>
      <p:sp>
        <p:nvSpPr>
          <p:cNvPr id="4" name="Espace réservé de l'image des diapositives 3">
            <a:extLst>
              <a:ext uri="{FF2B5EF4-FFF2-40B4-BE49-F238E27FC236}">
                <a16:creationId xmlns:a16="http://schemas.microsoft.com/office/drawing/2014/main" id="{0DB79A5E-F213-6B4E-9A52-045845F8AB28}"/>
              </a:ext>
            </a:extLst>
          </p:cNvPr>
          <p:cNvSpPr>
            <a:spLocks noGrp="1" noRot="1" noChangeAspect="1"/>
          </p:cNvSpPr>
          <p:nvPr>
            <p:ph type="sldImg" idx="2"/>
          </p:nvPr>
        </p:nvSpPr>
        <p:spPr>
          <a:xfrm>
            <a:off x="238125" y="722313"/>
            <a:ext cx="6411913" cy="3608387"/>
          </a:xfrm>
          <a:prstGeom prst="rect">
            <a:avLst/>
          </a:prstGeom>
          <a:noFill/>
          <a:ln w="12700">
            <a:solidFill>
              <a:prstClr val="black"/>
            </a:solidFill>
          </a:ln>
        </p:spPr>
        <p:txBody>
          <a:bodyPr vert="horz" lIns="94348" tIns="47174" rIns="94348" bIns="47174" rtlCol="0" anchor="ctr"/>
          <a:lstStyle/>
          <a:p>
            <a:pPr lvl="0"/>
            <a:endParaRPr lang="fr-FR" noProof="0"/>
          </a:p>
        </p:txBody>
      </p:sp>
      <p:sp>
        <p:nvSpPr>
          <p:cNvPr id="5" name="Espace réservé des commentaires 4">
            <a:extLst>
              <a:ext uri="{FF2B5EF4-FFF2-40B4-BE49-F238E27FC236}">
                <a16:creationId xmlns:a16="http://schemas.microsoft.com/office/drawing/2014/main" id="{3D7255EB-7DA6-AE44-B4FF-B0AEA6BAB7D9}"/>
              </a:ext>
            </a:extLst>
          </p:cNvPr>
          <p:cNvSpPr>
            <a:spLocks noGrp="1"/>
          </p:cNvSpPr>
          <p:nvPr>
            <p:ph type="body" sz="quarter" idx="3"/>
          </p:nvPr>
        </p:nvSpPr>
        <p:spPr>
          <a:xfrm>
            <a:off x="688975" y="4570413"/>
            <a:ext cx="5510213" cy="4330700"/>
          </a:xfrm>
          <a:prstGeom prst="rect">
            <a:avLst/>
          </a:prstGeom>
        </p:spPr>
        <p:txBody>
          <a:bodyPr vert="horz" lIns="94348" tIns="47174" rIns="94348" bIns="4717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0A2EB936-796B-0C4B-AA70-F7D8E66C014F}"/>
              </a:ext>
            </a:extLst>
          </p:cNvPr>
          <p:cNvSpPr>
            <a:spLocks noGrp="1"/>
          </p:cNvSpPr>
          <p:nvPr>
            <p:ph type="ftr" sz="quarter" idx="4"/>
          </p:nvPr>
        </p:nvSpPr>
        <p:spPr>
          <a:xfrm>
            <a:off x="0" y="9140825"/>
            <a:ext cx="2984500" cy="481013"/>
          </a:xfrm>
          <a:prstGeom prst="rect">
            <a:avLst/>
          </a:prstGeom>
        </p:spPr>
        <p:txBody>
          <a:bodyPr vert="horz" lIns="94348" tIns="47174" rIns="94348" bIns="47174"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493AA79B-EDF5-DB4E-830C-1C11BE8E2896}"/>
              </a:ext>
            </a:extLst>
          </p:cNvPr>
          <p:cNvSpPr>
            <a:spLocks noGrp="1"/>
          </p:cNvSpPr>
          <p:nvPr>
            <p:ph type="sldNum" sz="quarter" idx="5"/>
          </p:nvPr>
        </p:nvSpPr>
        <p:spPr>
          <a:xfrm>
            <a:off x="3902075" y="9140825"/>
            <a:ext cx="2984500" cy="481013"/>
          </a:xfrm>
          <a:prstGeom prst="rect">
            <a:avLst/>
          </a:prstGeom>
        </p:spPr>
        <p:txBody>
          <a:bodyPr vert="horz" wrap="square" lIns="94348" tIns="47174" rIns="94348" bIns="4717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7517ACE-B0EE-D04A-A414-D116895FCA3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Hello everyone,</a:t>
            </a:r>
          </a:p>
          <a:p>
            <a:r>
              <a:rPr lang="en-US" dirty="0"/>
              <a:t>I am going to present the results of the French sunflower downy mildew monitoring as well as some thoughts on the usefulness of this tool.</a:t>
            </a:r>
          </a:p>
          <a:p>
            <a:r>
              <a:rPr lang="en-US" dirty="0"/>
              <a:t>This work was carried out with the kind collaboration of GEVES, </a:t>
            </a:r>
            <a:r>
              <a:rPr lang="en-US" dirty="0" err="1"/>
              <a:t>Inrae</a:t>
            </a:r>
            <a:r>
              <a:rPr lang="en-US" dirty="0"/>
              <a:t>, the French Seed Association and the Ministry of Agriculture.</a:t>
            </a:r>
          </a:p>
          <a:p>
            <a:endParaRPr lang="en-US" dirty="0"/>
          </a:p>
          <a:p>
            <a:endParaRPr lang="en-US" dirty="0"/>
          </a:p>
          <a:p>
            <a:r>
              <a:rPr lang="en-US" dirty="0"/>
              <a:t>__________________________________________________________________________________________________________________________</a:t>
            </a:r>
          </a:p>
          <a:p>
            <a:r>
              <a:rPr lang="en-US" dirty="0"/>
              <a:t>Annette Penaud from Terres Inovia</a:t>
            </a:r>
          </a:p>
          <a:p>
            <a:r>
              <a:rPr lang="en-US" dirty="0"/>
              <a:t>Marie-Claude Boniface from the </a:t>
            </a:r>
            <a:r>
              <a:rPr lang="en-US" dirty="0" err="1"/>
              <a:t>Inrae</a:t>
            </a:r>
            <a:r>
              <a:rPr lang="en-US" dirty="0"/>
              <a:t> Laboratory of Plants Microbes and Environment Interactions in Toulouse</a:t>
            </a:r>
          </a:p>
          <a:p>
            <a:r>
              <a:rPr lang="en-US" dirty="0"/>
              <a:t>Sophie Perrot and her colleagues from the </a:t>
            </a:r>
            <a:r>
              <a:rPr lang="en-US" sz="1200" dirty="0">
                <a:effectLst/>
                <a:latin typeface="Times New Roman" panose="02020603050405020304" pitchFamily="18" charset="0"/>
                <a:ea typeface="Times New Roman" panose="02020603050405020304" pitchFamily="18" charset="0"/>
              </a:rPr>
              <a:t>official pathology laboratory of the GEVES</a:t>
            </a:r>
            <a:endParaRPr lang="en-US" dirty="0"/>
          </a:p>
          <a:p>
            <a:r>
              <a:rPr lang="en-US" dirty="0"/>
              <a:t>Isabelle Pauchet-Mattler from the French Seed Association</a:t>
            </a:r>
          </a:p>
          <a:p>
            <a:r>
              <a:rPr lang="en-US" dirty="0"/>
              <a:t>and Marc Delos from the Ministry of Agriculture.</a:t>
            </a:r>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1</a:t>
            </a:fld>
            <a:endParaRPr lang="fr-FR" altLang="fr-FR"/>
          </a:p>
        </p:txBody>
      </p:sp>
    </p:spTree>
    <p:extLst>
      <p:ext uri="{BB962C8B-B14F-4D97-AF65-F5344CB8AC3E}">
        <p14:creationId xmlns:p14="http://schemas.microsoft.com/office/powerpoint/2010/main" val="125406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t>Sunflower downy mildew appeared in France fifty-five (55) years ago and has become widely established in the country. A monitoring system for this disease has existed for thirty (30) years, involving a whole range of organizations : seed production and certification actors, breeders, farmers, plant protection companies, Terres Inovia, </a:t>
            </a:r>
            <a:r>
              <a:rPr lang="en-US" sz="1200" dirty="0" err="1"/>
              <a:t>Inrae</a:t>
            </a:r>
            <a:r>
              <a:rPr lang="en-US" sz="1200" dirty="0"/>
              <a:t>, and </a:t>
            </a:r>
            <a:r>
              <a:rPr lang="en-US" sz="1800" dirty="0">
                <a:effectLst/>
                <a:latin typeface="Times New Roman" panose="02020603050405020304" pitchFamily="18" charset="0"/>
                <a:ea typeface="Times New Roman" panose="02020603050405020304" pitchFamily="18" charset="0"/>
              </a:rPr>
              <a:t>the official pathology laboratory of the GEVES.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aims of this survey are </a:t>
            </a:r>
          </a:p>
          <a:p>
            <a:pPr marL="400050" indent="-400050">
              <a:buAutoNum type="romanLcParenR"/>
            </a:pPr>
            <a:r>
              <a:rPr lang="en-US" sz="1800" dirty="0">
                <a:effectLst/>
                <a:latin typeface="Times New Roman" panose="02020603050405020304" pitchFamily="18" charset="0"/>
                <a:ea typeface="Times New Roman" panose="02020603050405020304" pitchFamily="18" charset="0"/>
              </a:rPr>
              <a:t>to assess the downy mildew pressure, </a:t>
            </a:r>
          </a:p>
          <a:p>
            <a:pPr marL="400050" indent="-400050">
              <a:buAutoNum type="romanLcParenR"/>
            </a:pPr>
            <a:r>
              <a:rPr lang="en-US" sz="1800" dirty="0">
                <a:effectLst/>
                <a:latin typeface="Times New Roman" panose="02020603050405020304" pitchFamily="18" charset="0"/>
                <a:ea typeface="Times New Roman" panose="02020603050405020304" pitchFamily="18" charset="0"/>
              </a:rPr>
              <a:t>to monitor the spread of existing pathotypes,</a:t>
            </a:r>
          </a:p>
          <a:p>
            <a:pPr marL="400050" indent="-400050">
              <a:buAutoNum type="romanLcParenR"/>
            </a:pPr>
            <a:r>
              <a:rPr lang="en-US" sz="1800" dirty="0">
                <a:effectLst/>
                <a:latin typeface="Times New Roman" panose="02020603050405020304" pitchFamily="18" charset="0"/>
                <a:ea typeface="Times New Roman" panose="02020603050405020304" pitchFamily="18" charset="0"/>
              </a:rPr>
              <a:t>to detect the emergence of new pathotypes,</a:t>
            </a:r>
          </a:p>
          <a:p>
            <a:pPr marL="400050" indent="-400050">
              <a:buAutoNum type="romanLcParenR"/>
            </a:pPr>
            <a:r>
              <a:rPr lang="en-US" sz="1800" dirty="0">
                <a:effectLst/>
                <a:latin typeface="Times New Roman" panose="02020603050405020304" pitchFamily="18" charset="0"/>
                <a:ea typeface="Times New Roman" panose="02020603050405020304" pitchFamily="18" charset="0"/>
              </a:rPr>
              <a:t>and to monitor the evolution of strains resistant to M-</a:t>
            </a:r>
            <a:r>
              <a:rPr lang="en-US" sz="1800" dirty="0" err="1">
                <a:effectLst/>
                <a:latin typeface="Times New Roman" panose="02020603050405020304" pitchFamily="18" charset="0"/>
                <a:ea typeface="Times New Roman" panose="02020603050405020304" pitchFamily="18" charset="0"/>
              </a:rPr>
              <a:t>metalaxyl</a:t>
            </a:r>
            <a:r>
              <a:rPr lang="en-US" sz="1800" dirty="0">
                <a:effectLst/>
                <a:latin typeface="Times New Roman" panose="02020603050405020304" pitchFamily="18" charset="0"/>
                <a:ea typeface="Times New Roman" panose="02020603050405020304" pitchFamily="18" charset="0"/>
              </a:rPr>
              <a:t> seed treatment.</a:t>
            </a:r>
          </a:p>
          <a:p>
            <a:pPr marL="400050" indent="-400050">
              <a:buAutoNum type="romanLcParenR"/>
            </a:pPr>
            <a:endParaRPr lang="en-US"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Although no longer included in the list of quarantine pests since the end of twenty nineteen (2019) but still regulated (it is now classified as non-quarantine regulated organism), the monitoring of this biotrophic oomycete continues.</a:t>
            </a:r>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2</a:t>
            </a:fld>
            <a:endParaRPr lang="fr-FR" altLang="fr-FR"/>
          </a:p>
        </p:txBody>
      </p:sp>
    </p:spTree>
    <p:extLst>
      <p:ext uri="{BB962C8B-B14F-4D97-AF65-F5344CB8AC3E}">
        <p14:creationId xmlns:p14="http://schemas.microsoft.com/office/powerpoint/2010/main" val="66785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It is based on a field survey which aims to cover all sunflower production areas in the country. A minimum of five hundred (500) plots is required. </a:t>
            </a:r>
          </a:p>
          <a:p>
            <a:r>
              <a:rPr lang="en-US" sz="1800" dirty="0">
                <a:effectLst/>
                <a:latin typeface="Times New Roman" panose="02020603050405020304" pitchFamily="18" charset="0"/>
                <a:ea typeface="Times New Roman" panose="02020603050405020304" pitchFamily="18" charset="0"/>
              </a:rPr>
              <a:t>On each plot, the presence or absence of downy mildew is recorded. </a:t>
            </a:r>
          </a:p>
          <a:p>
            <a:r>
              <a:rPr lang="en-US" sz="1800" dirty="0">
                <a:effectLst/>
                <a:latin typeface="Times New Roman" panose="02020603050405020304" pitchFamily="18" charset="0"/>
                <a:ea typeface="Times New Roman" panose="02020603050405020304" pitchFamily="18" charset="0"/>
              </a:rPr>
              <a:t>Any attack on a variety expected to be resistant to the 9 pathotypes officially recognized in France with more than 10% of dwarfed plants is subject to a pathotype analysis. This analysis is carried out by the official pathology laboratory of the GEVES, using the international set of 9 differential lines. Two lines, with Pl8 and Pl2 genes were recently added to the set.</a:t>
            </a:r>
          </a:p>
          <a:p>
            <a:r>
              <a:rPr lang="en-US" sz="1800" dirty="0">
                <a:effectLst/>
                <a:latin typeface="Times New Roman" panose="02020603050405020304" pitchFamily="18" charset="0"/>
                <a:ea typeface="Times New Roman" panose="02020603050405020304" pitchFamily="18" charset="0"/>
              </a:rPr>
              <a:t>Ten seedlings are observed per differential line.</a:t>
            </a:r>
          </a:p>
          <a:p>
            <a:r>
              <a:rPr lang="en-US" sz="1800" dirty="0">
                <a:effectLst/>
                <a:latin typeface="Times New Roman" panose="02020603050405020304" pitchFamily="18" charset="0"/>
                <a:ea typeface="Times New Roman" panose="02020603050405020304" pitchFamily="18" charset="0"/>
              </a:rPr>
              <a:t>Symptoms are recorded on both cotyledons and the first pair of leaves and allows, using a 7-class scale, to observe the typically type II responses described by </a:t>
            </a:r>
            <a:r>
              <a:rPr lang="en-US" sz="1800" dirty="0" err="1">
                <a:effectLst/>
                <a:latin typeface="Times New Roman" panose="02020603050405020304" pitchFamily="18" charset="0"/>
                <a:ea typeface="Times New Roman" panose="02020603050405020304" pitchFamily="18" charset="0"/>
              </a:rPr>
              <a:t>Mouzeyar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el</a:t>
            </a:r>
            <a:r>
              <a:rPr lang="en-US" sz="1800" dirty="0">
                <a:effectLst/>
                <a:latin typeface="Times New Roman" panose="02020603050405020304" pitchFamily="18" charset="0"/>
                <a:ea typeface="Times New Roman" panose="02020603050405020304" pitchFamily="18" charset="0"/>
              </a:rPr>
              <a:t> al.</a:t>
            </a:r>
          </a:p>
          <a:p>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3</a:t>
            </a:fld>
            <a:endParaRPr lang="fr-FR" altLang="fr-FR"/>
          </a:p>
        </p:txBody>
      </p:sp>
    </p:spTree>
    <p:extLst>
      <p:ext uri="{BB962C8B-B14F-4D97-AF65-F5344CB8AC3E}">
        <p14:creationId xmlns:p14="http://schemas.microsoft.com/office/powerpoint/2010/main" val="332102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0" algn="just"/>
            <a:r>
              <a:rPr lang="en-US" sz="1800" dirty="0">
                <a:effectLst/>
                <a:latin typeface="Times New Roman" panose="02020603050405020304" pitchFamily="18" charset="0"/>
                <a:ea typeface="Times New Roman" panose="02020603050405020304" pitchFamily="18" charset="0"/>
              </a:rPr>
              <a:t>Since two thousand (2000), an average of eight hundred and sixty (860) sunflower fields have been observed each year.</a:t>
            </a:r>
          </a:p>
          <a:p>
            <a:pPr indent="0" algn="just"/>
            <a:r>
              <a:rPr lang="en-US" sz="1800" dirty="0">
                <a:effectLst/>
                <a:latin typeface="Times New Roman" panose="02020603050405020304" pitchFamily="18" charset="0"/>
                <a:ea typeface="Times New Roman" panose="02020603050405020304" pitchFamily="18" charset="0"/>
              </a:rPr>
              <a:t>The grey bars show that the percentage of infected fields ranges from four percent (4%) to twenty eight percent (28%) depending on the year, mainly due to the spring weather conditions. </a:t>
            </a:r>
          </a:p>
          <a:p>
            <a:pPr indent="0" algn="just"/>
            <a:r>
              <a:rPr lang="en-US" sz="1800" dirty="0">
                <a:effectLst/>
                <a:latin typeface="Times New Roman" panose="02020603050405020304" pitchFamily="18" charset="0"/>
                <a:ea typeface="Times New Roman" panose="02020603050405020304" pitchFamily="18" charset="0"/>
              </a:rPr>
              <a:t>The orange line shows that among the infected fields, less than ten percent (10%) were severely attacked, with more than thirty percent (30%) of dwarfed plants.</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4</a:t>
            </a:fld>
            <a:endParaRPr lang="fr-FR" altLang="fr-FR"/>
          </a:p>
        </p:txBody>
      </p:sp>
    </p:spTree>
    <p:extLst>
      <p:ext uri="{BB962C8B-B14F-4D97-AF65-F5344CB8AC3E}">
        <p14:creationId xmlns:p14="http://schemas.microsoft.com/office/powerpoint/2010/main" val="358361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0" algn="just"/>
            <a:r>
              <a:rPr lang="en-US" sz="1800" dirty="0">
                <a:effectLst/>
                <a:latin typeface="Times New Roman" panose="02020603050405020304" pitchFamily="18" charset="0"/>
                <a:ea typeface="Times New Roman" panose="02020603050405020304" pitchFamily="18" charset="0"/>
              </a:rPr>
              <a:t>The first cases of resistance overcoming of expected resistant varieties were observed in twenty eighteen. </a:t>
            </a:r>
          </a:p>
          <a:p>
            <a:pPr indent="0" algn="just"/>
            <a:r>
              <a:rPr lang="en-US" sz="1800" dirty="0">
                <a:effectLst/>
                <a:latin typeface="Times New Roman" panose="02020603050405020304" pitchFamily="18" charset="0"/>
                <a:ea typeface="Times New Roman" panose="02020603050405020304" pitchFamily="18" charset="0"/>
              </a:rPr>
              <a:t>In 4 years, seventy-seven (77) cases were recorded, on twenty-eight (28) varieties resistant to the 9 pathotypes officially recognized in France.</a:t>
            </a:r>
          </a:p>
          <a:p>
            <a:pPr indent="0" algn="just"/>
            <a:r>
              <a:rPr lang="en-US" sz="1800" dirty="0">
                <a:effectLst/>
                <a:latin typeface="Times New Roman" panose="02020603050405020304" pitchFamily="18" charset="0"/>
                <a:ea typeface="Times New Roman" panose="02020603050405020304" pitchFamily="18" charset="0"/>
              </a:rPr>
              <a:t>These cases are mainly located in the South-West of France, where the frequency of return of sunflower in the rotation is the shortest; however, a few cases have also been identified in two other regions (Poitou-Charentes and Center). </a:t>
            </a:r>
          </a:p>
          <a:p>
            <a:pPr indent="0" algn="just"/>
            <a:r>
              <a:rPr lang="en-US" sz="1800" dirty="0">
                <a:effectLst/>
                <a:latin typeface="Times New Roman" panose="02020603050405020304" pitchFamily="18" charset="0"/>
                <a:ea typeface="Times New Roman" panose="02020603050405020304" pitchFamily="18" charset="0"/>
              </a:rPr>
              <a:t>In the fields concerned, the percentage of dwarfed plants varies from ten to one hundred percent (10% to 100%), with an average of thirty nine percent (39%). </a:t>
            </a:r>
          </a:p>
          <a:p>
            <a:pPr indent="0" algn="just"/>
            <a:r>
              <a:rPr lang="en-US" sz="1800" dirty="0">
                <a:effectLst/>
                <a:latin typeface="Times New Roman" panose="02020603050405020304" pitchFamily="18" charset="0"/>
                <a:ea typeface="Times New Roman" panose="02020603050405020304" pitchFamily="18" charset="0"/>
              </a:rPr>
              <a:t>However, even if these cases are severe, they remain rare, considering the total area of sunflower crop in France (about seven hundred thousand hectares in twenty </a:t>
            </a:r>
            <a:r>
              <a:rPr lang="en-US" sz="1800" dirty="0" err="1">
                <a:effectLst/>
                <a:latin typeface="Times New Roman" panose="02020603050405020304" pitchFamily="18" charset="0"/>
                <a:ea typeface="Times New Roman" panose="02020603050405020304" pitchFamily="18" charset="0"/>
              </a:rPr>
              <a:t>twenty</a:t>
            </a:r>
            <a:r>
              <a:rPr lang="en-US" sz="1800" dirty="0">
                <a:effectLst/>
                <a:latin typeface="Times New Roman" panose="02020603050405020304" pitchFamily="18" charset="0"/>
                <a:ea typeface="Times New Roman" panose="02020603050405020304" pitchFamily="18" charset="0"/>
              </a:rPr>
              <a:t> one) and the wide range of varieties marketed in the country (about one hundred and eighty (180) each year).</a:t>
            </a:r>
            <a:endParaRPr lang="fr-FR" sz="1800" dirty="0">
              <a:effectLst/>
              <a:latin typeface="Times New Roman" panose="02020603050405020304" pitchFamily="18" charset="0"/>
              <a:ea typeface="Times New Roman" panose="02020603050405020304" pitchFamily="18" charset="0"/>
            </a:endParaRPr>
          </a:p>
          <a:p>
            <a:pPr indent="0" algn="just"/>
            <a:r>
              <a:rPr lang="en-US" sz="1800"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indent="0" algn="just"/>
            <a:r>
              <a:rPr lang="en-US" sz="1800" dirty="0">
                <a:effectLst/>
                <a:latin typeface="Times New Roman" panose="02020603050405020304" pitchFamily="18" charset="0"/>
                <a:ea typeface="Times New Roman" panose="02020603050405020304" pitchFamily="18" charset="0"/>
              </a:rPr>
              <a:t>In most of these situations, the fields concerned have been cultivated with varieties that probably have the same resistance gene or the same gene combination to control downy mildew. </a:t>
            </a:r>
          </a:p>
          <a:p>
            <a:pPr indent="0" algn="just"/>
            <a:r>
              <a:rPr lang="en-US" sz="1800" dirty="0">
                <a:effectLst/>
                <a:latin typeface="Times New Roman" panose="02020603050405020304" pitchFamily="18" charset="0"/>
                <a:ea typeface="Times New Roman" panose="02020603050405020304" pitchFamily="18" charset="0"/>
              </a:rPr>
              <a:t>This selection pressure is also linked to the explosion in the use of varieties resistant to the 9 pathotypes officially recognized in France, which increased by a factor of 3.5 between twenty thirteen (2013) and twenty seventeen (2017).</a:t>
            </a:r>
            <a:endParaRPr lang="fr-FR" sz="1800" dirty="0">
              <a:effectLst/>
              <a:latin typeface="Times New Roman" panose="02020603050405020304" pitchFamily="18" charset="0"/>
              <a:ea typeface="Times New Roman" panose="02020603050405020304" pitchFamily="18" charset="0"/>
            </a:endParaRPr>
          </a:p>
          <a:p>
            <a:pPr indent="0" algn="just"/>
            <a:r>
              <a:rPr lang="en-US" sz="1800"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To date, the analysis of pathotypes responsible for these attacks provided profiles of type 334 (</a:t>
            </a:r>
            <a:r>
              <a:rPr lang="en-US" sz="1800" dirty="0"/>
              <a:t>three </a:t>
            </a:r>
            <a:r>
              <a:rPr lang="en-US" sz="1800" dirty="0" err="1"/>
              <a:t>three</a:t>
            </a:r>
            <a:r>
              <a:rPr lang="en-US" sz="1800" dirty="0"/>
              <a:t> four)</a:t>
            </a:r>
            <a:r>
              <a:rPr lang="en-US" sz="1800" dirty="0">
                <a:effectLst/>
                <a:latin typeface="Times New Roman" panose="02020603050405020304" pitchFamily="18" charset="0"/>
                <a:ea typeface="Times New Roman" panose="02020603050405020304" pitchFamily="18" charset="0"/>
              </a:rPr>
              <a:t>, 704 (</a:t>
            </a:r>
            <a:r>
              <a:rPr lang="fr-FR" sz="1800" dirty="0" err="1"/>
              <a:t>seven</a:t>
            </a:r>
            <a:r>
              <a:rPr lang="fr-FR" sz="1800" dirty="0"/>
              <a:t> o four</a:t>
            </a:r>
            <a:r>
              <a:rPr lang="en-US" sz="1800" dirty="0">
                <a:effectLst/>
                <a:latin typeface="Times New Roman" panose="02020603050405020304" pitchFamily="18" charset="0"/>
                <a:ea typeface="Times New Roman" panose="02020603050405020304" pitchFamily="18" charset="0"/>
              </a:rPr>
              <a:t>) or 714 (</a:t>
            </a:r>
            <a:r>
              <a:rPr lang="fr-FR" sz="1800" dirty="0" err="1"/>
              <a:t>seven</a:t>
            </a:r>
            <a:r>
              <a:rPr lang="fr-FR" sz="1800" dirty="0"/>
              <a:t> one four)</a:t>
            </a:r>
            <a:r>
              <a:rPr lang="en-US" sz="1800" dirty="0">
                <a:effectLst/>
                <a:latin typeface="Times New Roman" panose="02020603050405020304" pitchFamily="18" charset="0"/>
                <a:ea typeface="Times New Roman" panose="02020603050405020304" pitchFamily="18" charset="0"/>
              </a:rPr>
              <a:t>. </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Most of these problematic isolates belong to pathotype 714 (seven one four) and can overcome the specific resistance gene </a:t>
            </a:r>
            <a:r>
              <a:rPr lang="en-US" sz="1800" i="1" dirty="0">
                <a:effectLst/>
                <a:latin typeface="Times New Roman" panose="02020603050405020304" pitchFamily="18" charset="0"/>
                <a:ea typeface="Times New Roman" panose="02020603050405020304" pitchFamily="18" charset="0"/>
              </a:rPr>
              <a:t>Pl8</a:t>
            </a:r>
            <a:r>
              <a:rPr lang="en-US" sz="1800" dirty="0">
                <a:effectLst/>
                <a:latin typeface="Times New Roman" panose="02020603050405020304" pitchFamily="18" charset="0"/>
                <a:ea typeface="Times New Roman" panose="02020603050405020304" pitchFamily="18" charset="0"/>
              </a:rPr>
              <a:t>. </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result agrees with the work of Martin-Sanz et al. (2020) on 3 isolates from South-West of France. </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However, GEVES observed that 3 types of 714 (seven one four) overcoming isolates seem to exist regarding their virulence on Pl8 gene and their aggressiveness. </a:t>
            </a:r>
            <a:endParaRPr lang="fr-FR" sz="1800" dirty="0">
              <a:effectLst/>
              <a:latin typeface="Times New Roman" panose="02020603050405020304" pitchFamily="18" charset="0"/>
              <a:ea typeface="Times New Roman" panose="02020603050405020304" pitchFamily="18" charset="0"/>
            </a:endParaRPr>
          </a:p>
          <a:p>
            <a:pPr indent="0" algn="just"/>
            <a:r>
              <a:rPr lang="en-US" sz="1800" dirty="0">
                <a:effectLst/>
                <a:latin typeface="Times New Roman" panose="02020603050405020304" pitchFamily="18" charset="0"/>
                <a:ea typeface="Times New Roman" panose="02020603050405020304" pitchFamily="18" charset="0"/>
              </a:rPr>
              <a:t>Considering also that we found problematic isolates related to pathotypes 334 (three </a:t>
            </a:r>
            <a:r>
              <a:rPr lang="en-US" sz="1800" dirty="0" err="1">
                <a:effectLst/>
                <a:latin typeface="Times New Roman" panose="02020603050405020304" pitchFamily="18" charset="0"/>
                <a:ea typeface="Times New Roman" panose="02020603050405020304" pitchFamily="18" charset="0"/>
              </a:rPr>
              <a:t>three</a:t>
            </a:r>
            <a:r>
              <a:rPr lang="en-US" sz="1800" dirty="0">
                <a:effectLst/>
                <a:latin typeface="Times New Roman" panose="02020603050405020304" pitchFamily="18" charset="0"/>
                <a:ea typeface="Times New Roman" panose="02020603050405020304" pitchFamily="18" charset="0"/>
              </a:rPr>
              <a:t> four) and 704 (seven o four), we think that probably several concomitant overcoming events are emerging in France. </a:t>
            </a:r>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5</a:t>
            </a:fld>
            <a:endParaRPr lang="fr-FR" altLang="fr-FR"/>
          </a:p>
        </p:txBody>
      </p:sp>
    </p:spTree>
    <p:extLst>
      <p:ext uri="{BB962C8B-B14F-4D97-AF65-F5344CB8AC3E}">
        <p14:creationId xmlns:p14="http://schemas.microsoft.com/office/powerpoint/2010/main" val="194081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These </a:t>
            </a:r>
            <a:r>
              <a:rPr lang="en-US" sz="1800" i="0" dirty="0">
                <a:effectLst/>
                <a:latin typeface="Times New Roman" panose="02020603050405020304" pitchFamily="18" charset="0"/>
                <a:ea typeface="Times New Roman" panose="02020603050405020304" pitchFamily="18" charset="0"/>
              </a:rPr>
              <a:t>resistance</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overcoming phenomena affect several countries, such as Italy, USA, Spain, but also Czech Republic, Russia,... and the set of 9 differential lines shows its limits for the identification of new pathotypes.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So, we need to expand this set in a concerted way, as underlined again recently by several teams around the world and we need also to harmonize as far as possible the way biological tests are carried out and symptoms observed, in order to secure the results of pathotype identification at international level.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These events underline also the key role of such monitoring of this particularly changing pathogen, not only in France but also in all sunflower-growing countries: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dirty="0">
                <a:effectLst/>
                <a:latin typeface="Times New Roman" panose="02020603050405020304" pitchFamily="18" charset="0"/>
                <a:ea typeface="Times New Roman" panose="02020603050405020304" pitchFamily="18" charset="0"/>
              </a:rPr>
              <a:t>For breeders, for monitoring the efficiency of the genetic solutions they proposed and for anticipating needs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dirty="0">
                <a:effectLst/>
                <a:latin typeface="Times New Roman" panose="02020603050405020304" pitchFamily="18" charset="0"/>
                <a:ea typeface="Times New Roman" panose="02020603050405020304" pitchFamily="18" charset="0"/>
              </a:rPr>
              <a:t>For producers, for the knowledge of locally present pathotypes and the ability to understand the advice on alternating varieties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800" dirty="0">
                <a:effectLst/>
                <a:latin typeface="Times New Roman" panose="02020603050405020304" pitchFamily="18" charset="0"/>
                <a:ea typeface="Times New Roman" panose="02020603050405020304" pitchFamily="18" charset="0"/>
              </a:rPr>
              <a:t>And finally for researchers, for focusing the research work on genetics of sunflower resistance and understanding the evolution of virulence of </a:t>
            </a:r>
            <a:r>
              <a:rPr lang="en-US" sz="1800" dirty="0" err="1">
                <a:effectLst/>
                <a:latin typeface="Times New Roman" panose="02020603050405020304" pitchFamily="18" charset="0"/>
                <a:ea typeface="Times New Roman" panose="02020603050405020304" pitchFamily="18" charset="0"/>
              </a:rPr>
              <a:t>Plasmopara</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6</a:t>
            </a:fld>
            <a:endParaRPr lang="fr-FR" altLang="fr-FR"/>
          </a:p>
        </p:txBody>
      </p:sp>
    </p:spTree>
    <p:extLst>
      <p:ext uri="{BB962C8B-B14F-4D97-AF65-F5344CB8AC3E}">
        <p14:creationId xmlns:p14="http://schemas.microsoft.com/office/powerpoint/2010/main" val="345228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err="1">
                <a:solidFill>
                  <a:schemeClr val="tx1"/>
                </a:solidFill>
                <a:latin typeface="Calibri" panose="020F0502020204030204" pitchFamily="34" charset="0"/>
                <a:cs typeface="Calibri" panose="020F0502020204030204" pitchFamily="34" charset="0"/>
              </a:rPr>
              <a:t>These</a:t>
            </a:r>
            <a:r>
              <a:rPr lang="fr-FR" sz="1200" dirty="0">
                <a:solidFill>
                  <a:schemeClr val="tx1"/>
                </a:solidFill>
                <a:latin typeface="Calibri" panose="020F0502020204030204" pitchFamily="34" charset="0"/>
                <a:cs typeface="Calibri" panose="020F0502020204030204" pitchFamily="34" charset="0"/>
              </a:rPr>
              <a:t> </a:t>
            </a:r>
            <a:r>
              <a:rPr lang="fr-FR" sz="1200" dirty="0" err="1">
                <a:solidFill>
                  <a:schemeClr val="tx1"/>
                </a:solidFill>
                <a:latin typeface="Calibri" panose="020F0502020204030204" pitchFamily="34" charset="0"/>
                <a:cs typeface="Calibri" panose="020F0502020204030204" pitchFamily="34" charset="0"/>
              </a:rPr>
              <a:t>results</a:t>
            </a:r>
            <a:r>
              <a:rPr lang="fr-FR" sz="1200" dirty="0">
                <a:solidFill>
                  <a:schemeClr val="tx1"/>
                </a:solidFill>
                <a:latin typeface="Calibri" panose="020F0502020204030204" pitchFamily="34" charset="0"/>
                <a:cs typeface="Calibri" panose="020F0502020204030204" pitchFamily="34" charset="0"/>
              </a:rPr>
              <a:t> </a:t>
            </a:r>
            <a:r>
              <a:rPr lang="fr-FR" sz="1200" dirty="0" err="1">
                <a:solidFill>
                  <a:schemeClr val="tx1"/>
                </a:solidFill>
                <a:latin typeface="Calibri" panose="020F0502020204030204" pitchFamily="34" charset="0"/>
                <a:cs typeface="Calibri" panose="020F0502020204030204" pitchFamily="34" charset="0"/>
              </a:rPr>
              <a:t>reinforce</a:t>
            </a:r>
            <a:r>
              <a:rPr lang="fr-FR" sz="1200" dirty="0">
                <a:solidFill>
                  <a:schemeClr val="tx1"/>
                </a:solidFill>
                <a:latin typeface="Calibri" panose="020F0502020204030204" pitchFamily="34" charset="0"/>
                <a:cs typeface="Calibri" panose="020F0502020204030204" pitchFamily="34" charset="0"/>
              </a:rPr>
              <a:t> the </a:t>
            </a:r>
            <a:r>
              <a:rPr lang="fr-FR" sz="1200" dirty="0" err="1">
                <a:solidFill>
                  <a:schemeClr val="tx1"/>
                </a:solidFill>
                <a:latin typeface="Calibri" panose="020F0502020204030204" pitchFamily="34" charset="0"/>
                <a:cs typeface="Calibri" panose="020F0502020204030204" pitchFamily="34" charset="0"/>
              </a:rPr>
              <a:t>need</a:t>
            </a:r>
            <a:r>
              <a:rPr lang="fr-FR" sz="1200" dirty="0">
                <a:solidFill>
                  <a:schemeClr val="tx1"/>
                </a:solidFill>
                <a:latin typeface="Calibri" panose="020F0502020204030204" pitchFamily="34" charset="0"/>
                <a:cs typeface="Calibri" panose="020F0502020204030204" pitchFamily="34" charset="0"/>
              </a:rPr>
              <a:t> to </a:t>
            </a:r>
            <a:r>
              <a:rPr lang="fr-FR" sz="1200" dirty="0" err="1">
                <a:solidFill>
                  <a:schemeClr val="tx1"/>
                </a:solidFill>
                <a:latin typeface="Calibri" panose="020F0502020204030204" pitchFamily="34" charset="0"/>
                <a:cs typeface="Calibri" panose="020F0502020204030204" pitchFamily="34" charset="0"/>
              </a:rPr>
              <a:t>initiate</a:t>
            </a:r>
            <a:r>
              <a:rPr lang="fr-FR" sz="1200" dirty="0">
                <a:solidFill>
                  <a:schemeClr val="tx1"/>
                </a:solidFill>
                <a:latin typeface="Calibri" panose="020F0502020204030204" pitchFamily="34" charset="0"/>
                <a:cs typeface="Calibri" panose="020F0502020204030204" pitchFamily="34" charset="0"/>
              </a:rPr>
              <a:t> or continue </a:t>
            </a:r>
            <a:r>
              <a:rPr lang="fr-FR" sz="1200" dirty="0" err="1">
                <a:solidFill>
                  <a:schemeClr val="tx1"/>
                </a:solidFill>
                <a:latin typeface="Calibri" panose="020F0502020204030204" pitchFamily="34" charset="0"/>
                <a:cs typeface="Calibri" panose="020F0502020204030204" pitchFamily="34" charset="0"/>
              </a:rPr>
              <a:t>targeted</a:t>
            </a:r>
            <a:r>
              <a:rPr lang="fr-FR" sz="1200" dirty="0">
                <a:solidFill>
                  <a:schemeClr val="tx1"/>
                </a:solidFill>
                <a:latin typeface="Calibri" panose="020F0502020204030204" pitchFamily="34" charset="0"/>
                <a:cs typeface="Calibri" panose="020F0502020204030204" pitchFamily="34" charset="0"/>
              </a:rPr>
              <a:t> </a:t>
            </a:r>
            <a:r>
              <a:rPr lang="fr-FR" sz="1200" dirty="0" err="1">
                <a:solidFill>
                  <a:schemeClr val="tx1"/>
                </a:solidFill>
                <a:latin typeface="Calibri" panose="020F0502020204030204" pitchFamily="34" charset="0"/>
                <a:cs typeface="Calibri" panose="020F0502020204030204" pitchFamily="34" charset="0"/>
              </a:rPr>
              <a:t>research</a:t>
            </a:r>
            <a:r>
              <a:rPr lang="fr-FR" sz="1200" dirty="0">
                <a:solidFill>
                  <a:schemeClr val="tx1"/>
                </a:solidFill>
                <a:latin typeface="Calibri" panose="020F0502020204030204" pitchFamily="34" charset="0"/>
                <a:cs typeface="Calibri" panose="020F0502020204030204" pitchFamily="34" charset="0"/>
              </a:rPr>
              <a:t> on </a:t>
            </a:r>
            <a:r>
              <a:rPr lang="fr-FR" sz="1200" dirty="0" err="1">
                <a:solidFill>
                  <a:schemeClr val="tx1"/>
                </a:solidFill>
                <a:latin typeface="Calibri" panose="020F0502020204030204" pitchFamily="34" charset="0"/>
                <a:cs typeface="Calibri" panose="020F0502020204030204" pitchFamily="34" charset="0"/>
              </a:rPr>
              <a:t>different</a:t>
            </a:r>
            <a:r>
              <a:rPr lang="fr-FR" sz="1200" dirty="0">
                <a:solidFill>
                  <a:schemeClr val="tx1"/>
                </a:solidFill>
                <a:latin typeface="Calibri" panose="020F0502020204030204" pitchFamily="34" charset="0"/>
                <a:cs typeface="Calibri" panose="020F0502020204030204" pitchFamily="34" charset="0"/>
              </a:rPr>
              <a:t> topics on </a:t>
            </a:r>
            <a:r>
              <a:rPr lang="fr-FR" sz="1200" dirty="0" err="1">
                <a:solidFill>
                  <a:schemeClr val="tx1"/>
                </a:solidFill>
                <a:latin typeface="Calibri" panose="020F0502020204030204" pitchFamily="34" charset="0"/>
                <a:cs typeface="Calibri" panose="020F0502020204030204" pitchFamily="34" charset="0"/>
              </a:rPr>
              <a:t>both</a:t>
            </a:r>
            <a:r>
              <a:rPr lang="fr-FR" sz="1200" dirty="0">
                <a:solidFill>
                  <a:schemeClr val="tx1"/>
                </a:solidFill>
                <a:latin typeface="Calibri" panose="020F0502020204030204" pitchFamily="34" charset="0"/>
                <a:cs typeface="Calibri" panose="020F0502020204030204" pitchFamily="34" charset="0"/>
              </a:rPr>
              <a:t> </a:t>
            </a:r>
            <a:r>
              <a:rPr lang="fr-FR" sz="1200" dirty="0" err="1">
                <a:solidFill>
                  <a:schemeClr val="tx1"/>
                </a:solidFill>
                <a:latin typeface="Calibri" panose="020F0502020204030204" pitchFamily="34" charset="0"/>
                <a:cs typeface="Calibri" panose="020F0502020204030204" pitchFamily="34" charset="0"/>
              </a:rPr>
              <a:t>sunflower</a:t>
            </a:r>
            <a:r>
              <a:rPr lang="fr-FR" sz="1200" dirty="0">
                <a:solidFill>
                  <a:schemeClr val="tx1"/>
                </a:solidFill>
                <a:latin typeface="Calibri" panose="020F0502020204030204" pitchFamily="34" charset="0"/>
                <a:cs typeface="Calibri" panose="020F0502020204030204" pitchFamily="34" charset="0"/>
              </a:rPr>
              <a:t> and </a:t>
            </a:r>
            <a:r>
              <a:rPr lang="fr-FR" sz="1200" i="1" dirty="0">
                <a:solidFill>
                  <a:schemeClr val="tx1"/>
                </a:solidFill>
                <a:latin typeface="Calibri" panose="020F0502020204030204" pitchFamily="34" charset="0"/>
                <a:cs typeface="Calibri" panose="020F0502020204030204" pitchFamily="34" charset="0"/>
              </a:rPr>
              <a:t>P. </a:t>
            </a:r>
            <a:r>
              <a:rPr lang="fr-FR" sz="1200" i="1" dirty="0" err="1">
                <a:solidFill>
                  <a:schemeClr val="tx1"/>
                </a:solidFill>
                <a:latin typeface="Calibri" panose="020F0502020204030204" pitchFamily="34" charset="0"/>
                <a:cs typeface="Calibri" panose="020F0502020204030204" pitchFamily="34" charset="0"/>
              </a:rPr>
              <a:t>halstedii</a:t>
            </a:r>
            <a:r>
              <a:rPr lang="fr-FR" sz="1200" dirty="0">
                <a:solidFill>
                  <a:schemeClr val="tx1"/>
                </a:solidFill>
                <a:latin typeface="Calibri" panose="020F0502020204030204" pitchFamily="34" charset="0"/>
                <a:cs typeface="Calibri" panose="020F0502020204030204" pitchFamily="34" charset="0"/>
              </a:rPr>
              <a:t>:</a:t>
            </a:r>
          </a:p>
          <a:p>
            <a:pPr indent="270510" algn="just">
              <a:lnSpc>
                <a:spcPts val="1200"/>
              </a:lnSpc>
            </a:pPr>
            <a:r>
              <a:rPr lang="en-US" sz="1800" dirty="0">
                <a:effectLst/>
                <a:latin typeface="Times New Roman" panose="02020603050405020304" pitchFamily="18" charset="0"/>
                <a:ea typeface="Times New Roman" panose="02020603050405020304" pitchFamily="18" charset="0"/>
              </a:rPr>
              <a:t>-  The knowledge of the modes of action of specific resistance genes and the optimization of their exploitation would contribute to optimize pyramiding solutions.</a:t>
            </a:r>
            <a:endParaRPr lang="fr-FR" sz="1800" dirty="0">
              <a:effectLst/>
              <a:latin typeface="Times New Roman" panose="02020603050405020304" pitchFamily="18" charset="0"/>
              <a:ea typeface="Times New Roman" panose="02020603050405020304" pitchFamily="18" charset="0"/>
            </a:endParaRPr>
          </a:p>
          <a:p>
            <a:pPr indent="270510" algn="just">
              <a:lnSpc>
                <a:spcPts val="1200"/>
              </a:lnSpc>
            </a:pPr>
            <a:r>
              <a:rPr lang="en-US" sz="1800" dirty="0">
                <a:effectLst/>
                <a:latin typeface="Times New Roman" panose="02020603050405020304" pitchFamily="18" charset="0"/>
                <a:ea typeface="Times New Roman" panose="02020603050405020304" pitchFamily="18" charset="0"/>
              </a:rPr>
              <a:t>- understanding the evolutionary mechanisms of the pathogen, through knowledge of the </a:t>
            </a:r>
            <a:r>
              <a:rPr lang="en-US" sz="1800" i="1" dirty="0" err="1">
                <a:effectLst/>
                <a:latin typeface="Times New Roman" panose="02020603050405020304" pitchFamily="18" charset="0"/>
                <a:ea typeface="Times New Roman" panose="02020603050405020304" pitchFamily="18" charset="0"/>
              </a:rPr>
              <a:t>Plasmopara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halstedii</a:t>
            </a:r>
            <a:r>
              <a:rPr lang="en-US" sz="1800" dirty="0">
                <a:effectLst/>
                <a:latin typeface="Times New Roman" panose="02020603050405020304" pitchFamily="18" charset="0"/>
                <a:ea typeface="Times New Roman" panose="02020603050405020304" pitchFamily="18" charset="0"/>
              </a:rPr>
              <a:t> genome and research into the determinants of virulence are topics that deserve to be further investigated; the emergence of fungicide-resistant populations, as well as the impacts of the simultaneous use of genetic and chemical protection on the pathogen, should also be included in research programs.</a:t>
            </a:r>
            <a:endParaRPr lang="fr-FR" sz="1800" dirty="0">
              <a:effectLst/>
              <a:latin typeface="Times New Roman" panose="02020603050405020304" pitchFamily="18" charset="0"/>
              <a:ea typeface="Times New Roman" panose="02020603050405020304" pitchFamily="18" charset="0"/>
            </a:endParaRPr>
          </a:p>
          <a:p>
            <a:pPr indent="270510" algn="just">
              <a:lnSpc>
                <a:spcPts val="1200"/>
              </a:lnSpc>
            </a:pPr>
            <a:r>
              <a:rPr lang="en-US" sz="1800" dirty="0">
                <a:effectLst/>
                <a:latin typeface="Times New Roman" panose="02020603050405020304" pitchFamily="18" charset="0"/>
                <a:ea typeface="Times New Roman" panose="02020603050405020304" pitchFamily="18" charset="0"/>
              </a:rPr>
              <a:t>- the quantitative resistance of sunflower to downy mildew appears more than ever to be a major lever for the long-term control of the disease and work on this topic deserves to continue, on both the identification of the genes involved and the development of operational protocols for the phenotypic evaluation of this resistance in controlled conditions.</a:t>
            </a:r>
            <a:endParaRPr lang="fr-FR" sz="1800" dirty="0">
              <a:effectLst/>
              <a:latin typeface="Times New Roman" panose="02020603050405020304" pitchFamily="18" charset="0"/>
              <a:ea typeface="Times New Roman" panose="02020603050405020304" pitchFamily="18" charset="0"/>
            </a:endParaRPr>
          </a:p>
          <a:p>
            <a:pPr indent="270510" algn="just">
              <a:lnSpc>
                <a:spcPts val="1200"/>
              </a:lnSpc>
            </a:pPr>
            <a:r>
              <a:rPr lang="en-US" sz="1800" dirty="0">
                <a:effectLst/>
                <a:latin typeface="Times New Roman" panose="02020603050405020304" pitchFamily="18" charset="0"/>
                <a:ea typeface="Times New Roman" panose="02020603050405020304" pitchFamily="18" charset="0"/>
              </a:rPr>
              <a:t>- And finally, we need to study the impact of climate change on this pathogen which is associated with the evolution of sunflower growing areas.</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7</a:t>
            </a:fld>
            <a:endParaRPr lang="fr-FR" altLang="fr-FR"/>
          </a:p>
        </p:txBody>
      </p:sp>
    </p:spTree>
    <p:extLst>
      <p:ext uri="{BB962C8B-B14F-4D97-AF65-F5344CB8AC3E}">
        <p14:creationId xmlns:p14="http://schemas.microsoft.com/office/powerpoint/2010/main" val="87945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Finally, we would like to propose to organize a working meeting dedicated to downy mildew, with the following objectives :</a:t>
            </a:r>
          </a:p>
          <a:p>
            <a:pPr lvl="1"/>
            <a:r>
              <a:rPr lang="fr-FR" dirty="0">
                <a:solidFill>
                  <a:srgbClr val="000000"/>
                </a:solidFill>
                <a:latin typeface="Calibri" panose="020F0502020204030204" pitchFamily="34" charset="0"/>
                <a:cs typeface="Calibri" panose="020F0502020204030204" pitchFamily="34" charset="0"/>
              </a:rPr>
              <a:t>- To </a:t>
            </a:r>
            <a:r>
              <a:rPr lang="fr-FR" dirty="0" err="1">
                <a:solidFill>
                  <a:srgbClr val="000000"/>
                </a:solidFill>
                <a:latin typeface="Calibri" panose="020F0502020204030204" pitchFamily="34" charset="0"/>
                <a:cs typeface="Calibri" panose="020F0502020204030204" pitchFamily="34" charset="0"/>
              </a:rPr>
              <a:t>share</a:t>
            </a:r>
            <a:r>
              <a:rPr lang="fr-FR" dirty="0">
                <a:solidFill>
                  <a:srgbClr val="000000"/>
                </a:solidFill>
                <a:latin typeface="Calibri" panose="020F0502020204030204" pitchFamily="34" charset="0"/>
                <a:cs typeface="Calibri" panose="020F0502020204030204" pitchFamily="34" charset="0"/>
              </a:rPr>
              <a:t> informations on </a:t>
            </a:r>
            <a:r>
              <a:rPr lang="fr-FR" dirty="0" err="1">
                <a:solidFill>
                  <a:srgbClr val="000000"/>
                </a:solidFill>
                <a:latin typeface="Calibri" panose="020F0502020204030204" pitchFamily="34" charset="0"/>
                <a:cs typeface="Calibri" panose="020F0502020204030204" pitchFamily="34" charset="0"/>
              </a:rPr>
              <a:t>recent</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resistance</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overcoming</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events</a:t>
            </a:r>
            <a:endParaRPr lang="fr-FR" dirty="0">
              <a:solidFill>
                <a:srgbClr val="000000"/>
              </a:solidFill>
              <a:latin typeface="Calibri" panose="020F0502020204030204" pitchFamily="34" charset="0"/>
              <a:cs typeface="Calibri" panose="020F0502020204030204" pitchFamily="34" charset="0"/>
            </a:endParaRPr>
          </a:p>
          <a:p>
            <a:pPr lvl="1"/>
            <a:r>
              <a:rPr lang="fr-FR" dirty="0">
                <a:solidFill>
                  <a:srgbClr val="000000"/>
                </a:solidFill>
                <a:latin typeface="Calibri" panose="020F0502020204030204" pitchFamily="34" charset="0"/>
                <a:cs typeface="Calibri" panose="020F0502020204030204" pitchFamily="34" charset="0"/>
              </a:rPr>
              <a:t>- To </a:t>
            </a:r>
            <a:r>
              <a:rPr lang="fr-FR" dirty="0" err="1">
                <a:solidFill>
                  <a:srgbClr val="000000"/>
                </a:solidFill>
                <a:latin typeface="Calibri" panose="020F0502020204030204" pitchFamily="34" charset="0"/>
                <a:cs typeface="Calibri" panose="020F0502020204030204" pitchFamily="34" charset="0"/>
              </a:rPr>
              <a:t>define</a:t>
            </a:r>
            <a:r>
              <a:rPr lang="fr-FR"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an enlarged and shared differential set at the international level</a:t>
            </a:r>
            <a:endParaRPr lang="fr-FR" dirty="0">
              <a:solidFill>
                <a:srgbClr val="000000"/>
              </a:solidFill>
              <a:latin typeface="Calibri" panose="020F0502020204030204" pitchFamily="34" charset="0"/>
              <a:cs typeface="Calibri" panose="020F0502020204030204" pitchFamily="34" charset="0"/>
            </a:endParaRPr>
          </a:p>
          <a:p>
            <a:pPr marL="457200" lvl="1" indent="0">
              <a:buFontTx/>
              <a:buNone/>
            </a:pPr>
            <a:r>
              <a:rPr lang="fr-FR" dirty="0">
                <a:solidFill>
                  <a:srgbClr val="000000"/>
                </a:solidFill>
                <a:latin typeface="Calibri" panose="020F0502020204030204" pitchFamily="34" charset="0"/>
                <a:cs typeface="Calibri" panose="020F0502020204030204" pitchFamily="34" charset="0"/>
              </a:rPr>
              <a:t>- To </a:t>
            </a:r>
            <a:r>
              <a:rPr lang="fr-FR" dirty="0" err="1">
                <a:solidFill>
                  <a:srgbClr val="000000"/>
                </a:solidFill>
                <a:latin typeface="Calibri" panose="020F0502020204030204" pitchFamily="34" charset="0"/>
                <a:cs typeface="Calibri" panose="020F0502020204030204" pitchFamily="34" charset="0"/>
              </a:rPr>
              <a:t>work</a:t>
            </a:r>
            <a:r>
              <a:rPr lang="fr-FR" dirty="0">
                <a:solidFill>
                  <a:srgbClr val="000000"/>
                </a:solidFill>
                <a:latin typeface="Calibri" panose="020F0502020204030204" pitchFamily="34" charset="0"/>
                <a:cs typeface="Calibri" panose="020F0502020204030204" pitchFamily="34" charset="0"/>
              </a:rPr>
              <a:t> on the nomenclature of </a:t>
            </a:r>
            <a:r>
              <a:rPr lang="fr-FR" i="1" dirty="0">
                <a:solidFill>
                  <a:srgbClr val="000000"/>
                </a:solidFill>
                <a:latin typeface="Calibri" panose="020F0502020204030204" pitchFamily="34" charset="0"/>
                <a:cs typeface="Calibri" panose="020F0502020204030204" pitchFamily="34" charset="0"/>
              </a:rPr>
              <a:t>Pl</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genes</a:t>
            </a:r>
            <a:r>
              <a:rPr lang="fr-FR" dirty="0">
                <a:solidFill>
                  <a:srgbClr val="000000"/>
                </a:solidFill>
                <a:latin typeface="Calibri" panose="020F0502020204030204" pitchFamily="34" charset="0"/>
                <a:cs typeface="Calibri" panose="020F0502020204030204" pitchFamily="34" charset="0"/>
              </a:rPr>
              <a:t>.</a:t>
            </a:r>
          </a:p>
          <a:p>
            <a:pPr marL="0" lvl="1" indent="0">
              <a:buFontTx/>
              <a:buNone/>
            </a:pPr>
            <a:r>
              <a:rPr lang="en-US" dirty="0">
                <a:solidFill>
                  <a:srgbClr val="000000"/>
                </a:solidFill>
                <a:latin typeface="Calibri" panose="020F0502020204030204" pitchFamily="34" charset="0"/>
                <a:cs typeface="Calibri" panose="020F0502020204030204" pitchFamily="34" charset="0"/>
              </a:rPr>
              <a:t>We could consider it at the end of this year or the beginning of next year, by videoconference</a:t>
            </a:r>
            <a:endParaRPr lang="fr-FR" dirty="0">
              <a:solidFill>
                <a:srgbClr val="000000"/>
              </a:solidFill>
              <a:latin typeface="Calibri" panose="020F0502020204030204" pitchFamily="34" charset="0"/>
              <a:cs typeface="Calibri" panose="020F0502020204030204" pitchFamily="34" charset="0"/>
            </a:endParaRPr>
          </a:p>
          <a:p>
            <a:pPr marL="0" lvl="1" indent="0">
              <a:buFontTx/>
              <a:buNone/>
            </a:pPr>
            <a:r>
              <a:rPr lang="fr-FR" dirty="0">
                <a:solidFill>
                  <a:srgbClr val="000000"/>
                </a:solidFill>
                <a:latin typeface="Calibri" panose="020F0502020204030204" pitchFamily="34" charset="0"/>
                <a:cs typeface="Calibri" panose="020F0502020204030204" pitchFamily="34" charset="0"/>
              </a:rPr>
              <a:t>So let me know if </a:t>
            </a:r>
            <a:r>
              <a:rPr lang="fr-FR" dirty="0" err="1">
                <a:solidFill>
                  <a:srgbClr val="000000"/>
                </a:solidFill>
                <a:latin typeface="Calibri" panose="020F0502020204030204" pitchFamily="34" charset="0"/>
                <a:cs typeface="Calibri" panose="020F0502020204030204" pitchFamily="34" charset="0"/>
              </a:rPr>
              <a:t>you’re</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interested</a:t>
            </a:r>
            <a:r>
              <a:rPr lang="fr-FR" dirty="0">
                <a:solidFill>
                  <a:srgbClr val="000000"/>
                </a:solidFill>
                <a:latin typeface="Calibri" panose="020F0502020204030204" pitchFamily="34" charset="0"/>
                <a:cs typeface="Calibri" panose="020F0502020204030204" pitchFamily="34" charset="0"/>
              </a:rPr>
              <a:t> in </a:t>
            </a:r>
            <a:r>
              <a:rPr lang="fr-FR" dirty="0" err="1">
                <a:solidFill>
                  <a:srgbClr val="000000"/>
                </a:solidFill>
                <a:latin typeface="Calibri" panose="020F0502020204030204" pitchFamily="34" charset="0"/>
                <a:cs typeface="Calibri" panose="020F0502020204030204" pitchFamily="34" charset="0"/>
              </a:rPr>
              <a:t>being</a:t>
            </a:r>
            <a:r>
              <a:rPr lang="fr-FR" dirty="0">
                <a:solidFill>
                  <a:srgbClr val="000000"/>
                </a:solidFill>
                <a:latin typeface="Calibri" panose="020F0502020204030204" pitchFamily="34" charset="0"/>
                <a:cs typeface="Calibri" panose="020F0502020204030204" pitchFamily="34" charset="0"/>
              </a:rPr>
              <a:t> an active participant </a:t>
            </a:r>
            <a:r>
              <a:rPr lang="fr-FR" dirty="0" err="1">
                <a:solidFill>
                  <a:srgbClr val="000000"/>
                </a:solidFill>
                <a:latin typeface="Calibri" panose="020F0502020204030204" pitchFamily="34" charset="0"/>
                <a:cs typeface="Calibri" panose="020F0502020204030204" pitchFamily="34" charset="0"/>
              </a:rPr>
              <a:t>during</a:t>
            </a:r>
            <a:r>
              <a:rPr lang="fr-FR" dirty="0">
                <a:solidFill>
                  <a:srgbClr val="000000"/>
                </a:solidFill>
                <a:latin typeface="Calibri" panose="020F0502020204030204" pitchFamily="34" charset="0"/>
                <a:cs typeface="Calibri" panose="020F0502020204030204" pitchFamily="34" charset="0"/>
              </a:rPr>
              <a:t> the poster session !</a:t>
            </a:r>
          </a:p>
          <a:p>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8</a:t>
            </a:fld>
            <a:endParaRPr lang="fr-FR" altLang="fr-FR"/>
          </a:p>
        </p:txBody>
      </p:sp>
    </p:spTree>
    <p:extLst>
      <p:ext uri="{BB962C8B-B14F-4D97-AF65-F5344CB8AC3E}">
        <p14:creationId xmlns:p14="http://schemas.microsoft.com/office/powerpoint/2010/main" val="121032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Thank you all for your attention.</a:t>
            </a:r>
          </a:p>
          <a:p>
            <a:r>
              <a:rPr lang="en-US" dirty="0"/>
              <a:t>I would like to take this opportunity to thank in a special way my colleague from Terres Inovia, Annette Penaud, who retired a few months ago and who shared with me all </a:t>
            </a:r>
            <a:r>
              <a:rPr lang="en-US"/>
              <a:t>her long experience </a:t>
            </a:r>
            <a:r>
              <a:rPr lang="en-US" dirty="0"/>
              <a:t>on sunflower downy mildew monitoring.</a:t>
            </a:r>
            <a:endParaRPr lang="fr-FR" dirty="0"/>
          </a:p>
        </p:txBody>
      </p:sp>
      <p:sp>
        <p:nvSpPr>
          <p:cNvPr id="4" name="Espace réservé du numéro de diapositive 3"/>
          <p:cNvSpPr>
            <a:spLocks noGrp="1"/>
          </p:cNvSpPr>
          <p:nvPr>
            <p:ph type="sldNum" sz="quarter" idx="5"/>
          </p:nvPr>
        </p:nvSpPr>
        <p:spPr/>
        <p:txBody>
          <a:bodyPr/>
          <a:lstStyle/>
          <a:p>
            <a:pPr>
              <a:defRPr/>
            </a:pPr>
            <a:fld id="{E7517ACE-B0EE-D04A-A414-D116895FCA34}" type="slidenum">
              <a:rPr lang="fr-FR" altLang="fr-FR" smtClean="0"/>
              <a:pPr>
                <a:defRPr/>
              </a:pPr>
              <a:t>9</a:t>
            </a:fld>
            <a:endParaRPr lang="fr-FR" altLang="fr-FR"/>
          </a:p>
        </p:txBody>
      </p:sp>
    </p:spTree>
    <p:extLst>
      <p:ext uri="{BB962C8B-B14F-4D97-AF65-F5344CB8AC3E}">
        <p14:creationId xmlns:p14="http://schemas.microsoft.com/office/powerpoint/2010/main" val="78934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lvl1pPr algn="l">
              <a:defRPr sz="3600"/>
            </a:lvl1pPr>
          </a:lstStyle>
          <a:p>
            <a:r>
              <a:rPr lang="fr-FR" dirty="0"/>
              <a:t>Modifiez le style du titre</a:t>
            </a:r>
          </a:p>
        </p:txBody>
      </p:sp>
      <p:sp>
        <p:nvSpPr>
          <p:cNvPr id="3" name="Sous-titre 2"/>
          <p:cNvSpPr>
            <a:spLocks noGrp="1"/>
          </p:cNvSpPr>
          <p:nvPr>
            <p:ph type="subTitle" idx="1"/>
          </p:nvPr>
        </p:nvSpPr>
        <p:spPr>
          <a:xfrm>
            <a:off x="685800" y="2914650"/>
            <a:ext cx="6400800" cy="1314450"/>
          </a:xfrm>
        </p:spPr>
        <p:txBody>
          <a:bodyPr>
            <a:normAutofit/>
          </a:bodyPr>
          <a:lstStyle>
            <a:lvl1pPr marL="0" indent="0" algn="l">
              <a:buNone/>
              <a:defRPr sz="1500">
                <a:solidFill>
                  <a:srgbClr val="79797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fr-FR" dirty="0"/>
          </a:p>
        </p:txBody>
      </p:sp>
      <p:sp>
        <p:nvSpPr>
          <p:cNvPr id="6" name="Espace réservé du numéro de diapositive 5">
            <a:extLst>
              <a:ext uri="{FF2B5EF4-FFF2-40B4-BE49-F238E27FC236}">
                <a16:creationId xmlns:a16="http://schemas.microsoft.com/office/drawing/2014/main" id="{5A70653F-CD6D-4D44-8171-FC87527B6B86}"/>
              </a:ext>
            </a:extLst>
          </p:cNvPr>
          <p:cNvSpPr>
            <a:spLocks noGrp="1"/>
          </p:cNvSpPr>
          <p:nvPr>
            <p:ph type="sldNum" sz="quarter" idx="12"/>
          </p:nvPr>
        </p:nvSpPr>
        <p:spPr>
          <a:xfrm>
            <a:off x="8483600" y="4738689"/>
            <a:ext cx="490538" cy="273844"/>
          </a:xfrm>
        </p:spPr>
        <p:txBody>
          <a:bodyPr/>
          <a:lstStyle>
            <a:lvl1pPr>
              <a:defRPr/>
            </a:lvl1pPr>
          </a:lstStyle>
          <a:p>
            <a:pPr>
              <a:defRPr/>
            </a:pPr>
            <a:fld id="{E65FE6EA-1705-B748-93CD-ABAC0632B3F8}" type="slidenum">
              <a:rPr lang="fr-FR" altLang="fr-FR"/>
              <a:pPr>
                <a:defRPr/>
              </a:pPr>
              <a:t>‹N°›</a:t>
            </a:fld>
            <a:endParaRPr lang="fr-FR" altLang="fr-FR"/>
          </a:p>
        </p:txBody>
      </p:sp>
    </p:spTree>
    <p:extLst>
      <p:ext uri="{BB962C8B-B14F-4D97-AF65-F5344CB8AC3E}">
        <p14:creationId xmlns:p14="http://schemas.microsoft.com/office/powerpoint/2010/main" val="276676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E98377F1-EC95-6949-BA25-7B5838986B0B}"/>
              </a:ext>
            </a:extLst>
          </p:cNvPr>
          <p:cNvSpPr>
            <a:spLocks noGrp="1"/>
          </p:cNvSpPr>
          <p:nvPr>
            <p:ph type="sldNum" sz="quarter" idx="12"/>
          </p:nvPr>
        </p:nvSpPr>
        <p:spPr/>
        <p:txBody>
          <a:bodyPr/>
          <a:lstStyle>
            <a:lvl1pPr>
              <a:defRPr/>
            </a:lvl1pPr>
          </a:lstStyle>
          <a:p>
            <a:pPr>
              <a:defRPr/>
            </a:pPr>
            <a:fld id="{C0AA4ECE-6B8A-8143-B58C-435D8F061B59}" type="slidenum">
              <a:rPr lang="fr-FR" altLang="fr-FR"/>
              <a:pPr>
                <a:defRPr/>
              </a:pPr>
              <a:t>‹N°›</a:t>
            </a:fld>
            <a:endParaRPr lang="fr-FR" altLang="fr-FR"/>
          </a:p>
        </p:txBody>
      </p:sp>
    </p:spTree>
    <p:extLst>
      <p:ext uri="{BB962C8B-B14F-4D97-AF65-F5344CB8AC3E}">
        <p14:creationId xmlns:p14="http://schemas.microsoft.com/office/powerpoint/2010/main" val="218876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071FCDF9-74FB-2A48-BE45-D471A9B472A4}"/>
              </a:ext>
            </a:extLst>
          </p:cNvPr>
          <p:cNvSpPr>
            <a:spLocks noGrp="1"/>
          </p:cNvSpPr>
          <p:nvPr>
            <p:ph type="sldNum" sz="quarter" idx="12"/>
          </p:nvPr>
        </p:nvSpPr>
        <p:spPr/>
        <p:txBody>
          <a:bodyPr/>
          <a:lstStyle>
            <a:lvl1pPr>
              <a:defRPr/>
            </a:lvl1pPr>
          </a:lstStyle>
          <a:p>
            <a:pPr>
              <a:defRPr/>
            </a:pPr>
            <a:fld id="{0F48763F-667F-A745-8009-3BE9B24FCEA3}" type="slidenum">
              <a:rPr lang="fr-FR" altLang="fr-FR"/>
              <a:pPr>
                <a:defRPr/>
              </a:pPr>
              <a:t>‹N°›</a:t>
            </a:fld>
            <a:endParaRPr lang="fr-FR" altLang="fr-FR"/>
          </a:p>
        </p:txBody>
      </p:sp>
    </p:spTree>
    <p:extLst>
      <p:ext uri="{BB962C8B-B14F-4D97-AF65-F5344CB8AC3E}">
        <p14:creationId xmlns:p14="http://schemas.microsoft.com/office/powerpoint/2010/main" val="119238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200"/>
            </a:lvl1p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B031637E-0E69-5E44-97DB-57AB978EEB2D}"/>
              </a:ext>
            </a:extLst>
          </p:cNvPr>
          <p:cNvSpPr>
            <a:spLocks noGrp="1"/>
          </p:cNvSpPr>
          <p:nvPr>
            <p:ph type="sldNum" sz="quarter" idx="12"/>
          </p:nvPr>
        </p:nvSpPr>
        <p:spPr/>
        <p:txBody>
          <a:bodyPr/>
          <a:lstStyle>
            <a:lvl1pPr>
              <a:defRPr/>
            </a:lvl1pPr>
          </a:lstStyle>
          <a:p>
            <a:pPr>
              <a:defRPr/>
            </a:pPr>
            <a:fld id="{DF242490-D220-BC42-93C7-A9289E1E6C13}" type="slidenum">
              <a:rPr lang="fr-FR" altLang="fr-FR"/>
              <a:pPr>
                <a:defRPr/>
              </a:pPr>
              <a:t>‹N°›</a:t>
            </a:fld>
            <a:endParaRPr lang="fr-FR" altLang="fr-FR"/>
          </a:p>
        </p:txBody>
      </p:sp>
    </p:spTree>
    <p:extLst>
      <p:ext uri="{BB962C8B-B14F-4D97-AF65-F5344CB8AC3E}">
        <p14:creationId xmlns:p14="http://schemas.microsoft.com/office/powerpoint/2010/main" val="157752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solidFill>
                  <a:srgbClr val="797979"/>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Modifiez les styles du texte du masque</a:t>
            </a:r>
          </a:p>
        </p:txBody>
      </p:sp>
      <p:sp>
        <p:nvSpPr>
          <p:cNvPr id="6" name="Espace réservé du numéro de diapositive 5">
            <a:extLst>
              <a:ext uri="{FF2B5EF4-FFF2-40B4-BE49-F238E27FC236}">
                <a16:creationId xmlns:a16="http://schemas.microsoft.com/office/drawing/2014/main" id="{E98D30BA-EEF7-024E-BA15-1E8641E2F084}"/>
              </a:ext>
            </a:extLst>
          </p:cNvPr>
          <p:cNvSpPr>
            <a:spLocks noGrp="1"/>
          </p:cNvSpPr>
          <p:nvPr>
            <p:ph type="sldNum" sz="quarter" idx="12"/>
          </p:nvPr>
        </p:nvSpPr>
        <p:spPr/>
        <p:txBody>
          <a:bodyPr/>
          <a:lstStyle>
            <a:lvl1pPr>
              <a:defRPr/>
            </a:lvl1pPr>
          </a:lstStyle>
          <a:p>
            <a:pPr>
              <a:defRPr/>
            </a:pPr>
            <a:fld id="{660A818D-6E54-6543-A625-12766B95BB83}" type="slidenum">
              <a:rPr lang="fr-FR" altLang="fr-FR"/>
              <a:pPr>
                <a:defRPr/>
              </a:pPr>
              <a:t>‹N°›</a:t>
            </a:fld>
            <a:endParaRPr lang="fr-FR" altLang="fr-FR"/>
          </a:p>
        </p:txBody>
      </p:sp>
    </p:spTree>
    <p:extLst>
      <p:ext uri="{BB962C8B-B14F-4D97-AF65-F5344CB8AC3E}">
        <p14:creationId xmlns:p14="http://schemas.microsoft.com/office/powerpoint/2010/main" val="407613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200"/>
            </a:lvl1pPr>
          </a:lstStyle>
          <a:p>
            <a:r>
              <a:rPr lang="fr-FR" dirty="0"/>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000"/>
            </a:lvl1pPr>
            <a:lvl2pPr>
              <a:defRPr sz="1600"/>
            </a:lvl2pPr>
            <a:lvl3pPr>
              <a:defRPr sz="1400"/>
            </a:lvl3pPr>
            <a:lvl4pPr>
              <a:defRPr sz="1200"/>
            </a:lvl4pPr>
            <a:lvl5pPr>
              <a:defRPr sz="1200"/>
            </a:lvl5pPr>
            <a:lvl6pPr>
              <a:defRPr sz="1350"/>
            </a:lvl6pPr>
            <a:lvl7pPr>
              <a:defRPr sz="1350"/>
            </a:lvl7pPr>
            <a:lvl8pPr>
              <a:defRPr sz="1350"/>
            </a:lvl8pPr>
            <a:lvl9pPr>
              <a:defRPr sz="135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000"/>
            </a:lvl1pPr>
            <a:lvl2pPr>
              <a:defRPr sz="1600"/>
            </a:lvl2pPr>
            <a:lvl3pPr>
              <a:defRPr sz="1400"/>
            </a:lvl3pPr>
            <a:lvl4pPr>
              <a:defRPr sz="1200"/>
            </a:lvl4pPr>
            <a:lvl5pPr>
              <a:defRPr sz="120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5">
            <a:extLst>
              <a:ext uri="{FF2B5EF4-FFF2-40B4-BE49-F238E27FC236}">
                <a16:creationId xmlns:a16="http://schemas.microsoft.com/office/drawing/2014/main" id="{966CCBAD-4434-CB46-9F38-0542BE313B26}"/>
              </a:ext>
            </a:extLst>
          </p:cNvPr>
          <p:cNvSpPr>
            <a:spLocks noGrp="1"/>
          </p:cNvSpPr>
          <p:nvPr>
            <p:ph type="sldNum" sz="quarter" idx="12"/>
          </p:nvPr>
        </p:nvSpPr>
        <p:spPr/>
        <p:txBody>
          <a:bodyPr/>
          <a:lstStyle>
            <a:lvl1pPr>
              <a:defRPr/>
            </a:lvl1pPr>
          </a:lstStyle>
          <a:p>
            <a:pPr>
              <a:defRPr/>
            </a:pPr>
            <a:fld id="{B709AD0F-5722-F346-A691-E82C7B524C9E}" type="slidenum">
              <a:rPr lang="fr-FR" altLang="fr-FR"/>
              <a:pPr>
                <a:defRPr/>
              </a:pPr>
              <a:t>‹N°›</a:t>
            </a:fld>
            <a:endParaRPr lang="fr-FR" altLang="fr-FR"/>
          </a:p>
        </p:txBody>
      </p:sp>
    </p:spTree>
    <p:extLst>
      <p:ext uri="{BB962C8B-B14F-4D97-AF65-F5344CB8AC3E}">
        <p14:creationId xmlns:p14="http://schemas.microsoft.com/office/powerpoint/2010/main" val="188028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200"/>
            </a:lvl1pPr>
          </a:lstStyle>
          <a:p>
            <a:r>
              <a:rPr lang="fr-FR" dirty="0"/>
              <a:t>Modifiez le style du titre</a:t>
            </a:r>
          </a:p>
        </p:txBody>
      </p:sp>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p:txBody>
      </p:sp>
      <p:sp>
        <p:nvSpPr>
          <p:cNvPr id="5" name="Espace réservé du texte 4"/>
          <p:cNvSpPr>
            <a:spLocks noGrp="1"/>
          </p:cNvSpPr>
          <p:nvPr>
            <p:ph type="body" sz="quarter" idx="3"/>
          </p:nvPr>
        </p:nvSpPr>
        <p:spPr>
          <a:xfrm>
            <a:off x="4645028" y="1151335"/>
            <a:ext cx="4041775" cy="47982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p:txBody>
      </p:sp>
      <p:sp>
        <p:nvSpPr>
          <p:cNvPr id="9" name="Espace réservé du numéro de diapositive 5">
            <a:extLst>
              <a:ext uri="{FF2B5EF4-FFF2-40B4-BE49-F238E27FC236}">
                <a16:creationId xmlns:a16="http://schemas.microsoft.com/office/drawing/2014/main" id="{F91C46F8-65A1-9B4E-9EF9-F2348D82E18C}"/>
              </a:ext>
            </a:extLst>
          </p:cNvPr>
          <p:cNvSpPr>
            <a:spLocks noGrp="1"/>
          </p:cNvSpPr>
          <p:nvPr>
            <p:ph type="sldNum" sz="quarter" idx="12"/>
          </p:nvPr>
        </p:nvSpPr>
        <p:spPr/>
        <p:txBody>
          <a:bodyPr/>
          <a:lstStyle>
            <a:lvl1pPr>
              <a:defRPr/>
            </a:lvl1pPr>
          </a:lstStyle>
          <a:p>
            <a:pPr>
              <a:defRPr/>
            </a:pPr>
            <a:fld id="{A47F088C-8566-6B47-A2D6-035D274A10B4}" type="slidenum">
              <a:rPr lang="fr-FR" altLang="fr-FR"/>
              <a:pPr>
                <a:defRPr/>
              </a:pPr>
              <a:t>‹N°›</a:t>
            </a:fld>
            <a:endParaRPr lang="fr-FR" altLang="fr-FR"/>
          </a:p>
        </p:txBody>
      </p:sp>
    </p:spTree>
    <p:extLst>
      <p:ext uri="{BB962C8B-B14F-4D97-AF65-F5344CB8AC3E}">
        <p14:creationId xmlns:p14="http://schemas.microsoft.com/office/powerpoint/2010/main" val="63158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520" y="205979"/>
            <a:ext cx="8435280" cy="857250"/>
          </a:xfrm>
        </p:spPr>
        <p:txBody>
          <a:bodyPr>
            <a:normAutofit/>
          </a:bodyPr>
          <a:lstStyle>
            <a:lvl1pPr algn="l">
              <a:defRPr sz="3200"/>
            </a:lvl1pPr>
          </a:lstStyle>
          <a:p>
            <a:r>
              <a:rPr lang="fr-FR" dirty="0"/>
              <a:t>Modifiez le style du titre</a:t>
            </a:r>
          </a:p>
        </p:txBody>
      </p:sp>
      <p:sp>
        <p:nvSpPr>
          <p:cNvPr id="5" name="Espace réservé du numéro de diapositive 5">
            <a:extLst>
              <a:ext uri="{FF2B5EF4-FFF2-40B4-BE49-F238E27FC236}">
                <a16:creationId xmlns:a16="http://schemas.microsoft.com/office/drawing/2014/main" id="{F168B98B-E2E5-CC4E-99C6-0CAC9B071317}"/>
              </a:ext>
            </a:extLst>
          </p:cNvPr>
          <p:cNvSpPr>
            <a:spLocks noGrp="1"/>
          </p:cNvSpPr>
          <p:nvPr>
            <p:ph type="sldNum" sz="quarter" idx="12"/>
          </p:nvPr>
        </p:nvSpPr>
        <p:spPr/>
        <p:txBody>
          <a:bodyPr/>
          <a:lstStyle>
            <a:lvl1pPr>
              <a:defRPr/>
            </a:lvl1pPr>
          </a:lstStyle>
          <a:p>
            <a:pPr>
              <a:defRPr/>
            </a:pPr>
            <a:fld id="{0D095F30-0B79-8045-9811-EA0ECCED59BA}" type="slidenum">
              <a:rPr lang="fr-FR" altLang="fr-FR"/>
              <a:pPr>
                <a:defRPr/>
              </a:pPr>
              <a:t>‹N°›</a:t>
            </a:fld>
            <a:endParaRPr lang="fr-FR" altLang="fr-FR"/>
          </a:p>
        </p:txBody>
      </p:sp>
    </p:spTree>
    <p:extLst>
      <p:ext uri="{BB962C8B-B14F-4D97-AF65-F5344CB8AC3E}">
        <p14:creationId xmlns:p14="http://schemas.microsoft.com/office/powerpoint/2010/main" val="125926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pic>
        <p:nvPicPr>
          <p:cNvPr id="3" name="Image 25">
            <a:extLst>
              <a:ext uri="{FF2B5EF4-FFF2-40B4-BE49-F238E27FC236}">
                <a16:creationId xmlns:a16="http://schemas.microsoft.com/office/drawing/2014/main" id="{A3D3670E-4F29-D945-9DA2-0E610A1A33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029" y="466727"/>
            <a:ext cx="2855860" cy="124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2F38FBF-932D-7145-ADBE-D200521E49DE}"/>
              </a:ext>
            </a:extLst>
          </p:cNvPr>
          <p:cNvSpPr/>
          <p:nvPr userDrawn="1"/>
        </p:nvSpPr>
        <p:spPr>
          <a:xfrm>
            <a:off x="1547664" y="4621433"/>
            <a:ext cx="297752" cy="3313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Rectangle 4">
            <a:extLst>
              <a:ext uri="{FF2B5EF4-FFF2-40B4-BE49-F238E27FC236}">
                <a16:creationId xmlns:a16="http://schemas.microsoft.com/office/drawing/2014/main" id="{96138BA4-C924-4E4A-AAFD-AD727A59D678}"/>
              </a:ext>
            </a:extLst>
          </p:cNvPr>
          <p:cNvSpPr/>
          <p:nvPr userDrawn="1"/>
        </p:nvSpPr>
        <p:spPr>
          <a:xfrm>
            <a:off x="7470970" y="4598245"/>
            <a:ext cx="269381" cy="29975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extLst>
              <a:ext uri="{FF2B5EF4-FFF2-40B4-BE49-F238E27FC236}">
                <a16:creationId xmlns:a16="http://schemas.microsoft.com/office/drawing/2014/main" id="{A05553E8-AC4B-094A-907D-1D9FD386B6B7}"/>
              </a:ext>
            </a:extLst>
          </p:cNvPr>
          <p:cNvSpPr/>
          <p:nvPr userDrawn="1"/>
        </p:nvSpPr>
        <p:spPr>
          <a:xfrm>
            <a:off x="3189934" y="4630816"/>
            <a:ext cx="269381" cy="29975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7">
            <a:extLst>
              <a:ext uri="{FF2B5EF4-FFF2-40B4-BE49-F238E27FC236}">
                <a16:creationId xmlns:a16="http://schemas.microsoft.com/office/drawing/2014/main" id="{6093AC36-2238-2844-A8EA-169BC5D38140}"/>
              </a:ext>
            </a:extLst>
          </p:cNvPr>
          <p:cNvSpPr/>
          <p:nvPr userDrawn="1"/>
        </p:nvSpPr>
        <p:spPr>
          <a:xfrm>
            <a:off x="2589525" y="4712215"/>
            <a:ext cx="269381" cy="299756"/>
          </a:xfrm>
          <a:prstGeom prst="rect">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49265993-D202-ED4A-B00A-95C284C55962}"/>
              </a:ext>
            </a:extLst>
          </p:cNvPr>
          <p:cNvSpPr/>
          <p:nvPr userDrawn="1"/>
        </p:nvSpPr>
        <p:spPr>
          <a:xfrm>
            <a:off x="5505815" y="4712215"/>
            <a:ext cx="269381" cy="299756"/>
          </a:xfrm>
          <a:prstGeom prst="rect">
            <a:avLst/>
          </a:prstGeom>
          <a:solidFill>
            <a:schemeClr val="accent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10" name="Rectangle 9">
            <a:extLst>
              <a:ext uri="{FF2B5EF4-FFF2-40B4-BE49-F238E27FC236}">
                <a16:creationId xmlns:a16="http://schemas.microsoft.com/office/drawing/2014/main" id="{A279E364-C780-3142-BCDA-B0EF1212B0C3}"/>
              </a:ext>
            </a:extLst>
          </p:cNvPr>
          <p:cNvSpPr/>
          <p:nvPr userDrawn="1"/>
        </p:nvSpPr>
        <p:spPr>
          <a:xfrm>
            <a:off x="4162941" y="4655477"/>
            <a:ext cx="185679" cy="206616"/>
          </a:xfrm>
          <a:prstGeom prst="rect">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Rectangle 10">
            <a:extLst>
              <a:ext uri="{FF2B5EF4-FFF2-40B4-BE49-F238E27FC236}">
                <a16:creationId xmlns:a16="http://schemas.microsoft.com/office/drawing/2014/main" id="{C627655A-AAD7-DE41-BC11-88851BEC4A39}"/>
              </a:ext>
            </a:extLst>
          </p:cNvPr>
          <p:cNvSpPr/>
          <p:nvPr userDrawn="1"/>
        </p:nvSpPr>
        <p:spPr>
          <a:xfrm>
            <a:off x="6499152" y="4780694"/>
            <a:ext cx="227707" cy="253383"/>
          </a:xfrm>
          <a:prstGeom prst="rect">
            <a:avLst/>
          </a:prstGeom>
          <a:solidFill>
            <a:schemeClr val="accent6"/>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Rectangle 11">
            <a:extLst>
              <a:ext uri="{FF2B5EF4-FFF2-40B4-BE49-F238E27FC236}">
                <a16:creationId xmlns:a16="http://schemas.microsoft.com/office/drawing/2014/main" id="{91BB4F5E-DD5C-6C4E-8820-94210FBDC51E}"/>
              </a:ext>
            </a:extLst>
          </p:cNvPr>
          <p:cNvSpPr/>
          <p:nvPr userDrawn="1"/>
        </p:nvSpPr>
        <p:spPr>
          <a:xfrm>
            <a:off x="5031666" y="4632586"/>
            <a:ext cx="143122" cy="15926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6B5CFEA4-B28B-8B4D-95C7-64EA6AF39D4D}"/>
              </a:ext>
            </a:extLst>
          </p:cNvPr>
          <p:cNvSpPr/>
          <p:nvPr userDrawn="1"/>
        </p:nvSpPr>
        <p:spPr>
          <a:xfrm>
            <a:off x="4618585" y="4827754"/>
            <a:ext cx="143122" cy="15926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Rectangle 13">
            <a:extLst>
              <a:ext uri="{FF2B5EF4-FFF2-40B4-BE49-F238E27FC236}">
                <a16:creationId xmlns:a16="http://schemas.microsoft.com/office/drawing/2014/main" id="{C1A53C12-C89F-0B44-8489-D06375019C2B}"/>
              </a:ext>
            </a:extLst>
          </p:cNvPr>
          <p:cNvSpPr/>
          <p:nvPr userDrawn="1"/>
        </p:nvSpPr>
        <p:spPr>
          <a:xfrm>
            <a:off x="6996822" y="4773934"/>
            <a:ext cx="143122" cy="159260"/>
          </a:xfrm>
          <a:prstGeom prst="rect">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Rectangle 14">
            <a:extLst>
              <a:ext uri="{FF2B5EF4-FFF2-40B4-BE49-F238E27FC236}">
                <a16:creationId xmlns:a16="http://schemas.microsoft.com/office/drawing/2014/main" id="{D8445C1A-993F-BD43-8047-86F0F4059179}"/>
              </a:ext>
            </a:extLst>
          </p:cNvPr>
          <p:cNvSpPr/>
          <p:nvPr userDrawn="1"/>
        </p:nvSpPr>
        <p:spPr>
          <a:xfrm>
            <a:off x="3729279" y="4873129"/>
            <a:ext cx="143122" cy="159260"/>
          </a:xfrm>
          <a:prstGeom prst="rect">
            <a:avLst/>
          </a:prstGeom>
          <a:solidFill>
            <a:schemeClr val="accent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16" name="Rectangle 15">
            <a:extLst>
              <a:ext uri="{FF2B5EF4-FFF2-40B4-BE49-F238E27FC236}">
                <a16:creationId xmlns:a16="http://schemas.microsoft.com/office/drawing/2014/main" id="{9A5A41AF-E522-4B48-B1F3-6AEE24D230EA}"/>
              </a:ext>
            </a:extLst>
          </p:cNvPr>
          <p:cNvSpPr/>
          <p:nvPr userDrawn="1"/>
        </p:nvSpPr>
        <p:spPr>
          <a:xfrm>
            <a:off x="6045161" y="4780693"/>
            <a:ext cx="143122" cy="159260"/>
          </a:xfrm>
          <a:prstGeom prst="rect">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Rectangle 16">
            <a:extLst>
              <a:ext uri="{FF2B5EF4-FFF2-40B4-BE49-F238E27FC236}">
                <a16:creationId xmlns:a16="http://schemas.microsoft.com/office/drawing/2014/main" id="{AFAB5BC1-ADFD-C54C-99A7-081EC9FA754E}"/>
              </a:ext>
            </a:extLst>
          </p:cNvPr>
          <p:cNvSpPr/>
          <p:nvPr userDrawn="1"/>
        </p:nvSpPr>
        <p:spPr>
          <a:xfrm>
            <a:off x="2115379" y="4569973"/>
            <a:ext cx="143122" cy="159260"/>
          </a:xfrm>
          <a:prstGeom prst="rect">
            <a:avLst/>
          </a:prstGeom>
          <a:solidFill>
            <a:schemeClr val="accent6"/>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Titre 1"/>
          <p:cNvSpPr>
            <a:spLocks noGrp="1"/>
          </p:cNvSpPr>
          <p:nvPr>
            <p:ph type="ctrTitle"/>
          </p:nvPr>
        </p:nvSpPr>
        <p:spPr>
          <a:xfrm>
            <a:off x="683568" y="2063299"/>
            <a:ext cx="7772400" cy="1102519"/>
          </a:xfrm>
        </p:spPr>
        <p:txBody>
          <a:bodyPr lIns="0" tIns="0" rIns="0" bIns="0">
            <a:normAutofit/>
          </a:bodyPr>
          <a:lstStyle>
            <a:lvl1pPr algn="l">
              <a:defRPr sz="4000"/>
            </a:lvl1pPr>
          </a:lstStyle>
          <a:p>
            <a:r>
              <a:rPr lang="fr-FR"/>
              <a:t>Modifiez le style du titre</a:t>
            </a:r>
            <a:endParaRPr lang="fr-FR" dirty="0"/>
          </a:p>
        </p:txBody>
      </p:sp>
    </p:spTree>
    <p:extLst>
      <p:ext uri="{BB962C8B-B14F-4D97-AF65-F5344CB8AC3E}">
        <p14:creationId xmlns:p14="http://schemas.microsoft.com/office/powerpoint/2010/main" val="148984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5">
            <a:extLst>
              <a:ext uri="{FF2B5EF4-FFF2-40B4-BE49-F238E27FC236}">
                <a16:creationId xmlns:a16="http://schemas.microsoft.com/office/drawing/2014/main" id="{5259FE7A-332B-F14D-AB87-F6DAB011B930}"/>
              </a:ext>
            </a:extLst>
          </p:cNvPr>
          <p:cNvSpPr>
            <a:spLocks noGrp="1"/>
          </p:cNvSpPr>
          <p:nvPr>
            <p:ph type="sldNum" sz="quarter" idx="12"/>
          </p:nvPr>
        </p:nvSpPr>
        <p:spPr/>
        <p:txBody>
          <a:bodyPr/>
          <a:lstStyle>
            <a:lvl1pPr>
              <a:defRPr/>
            </a:lvl1pPr>
          </a:lstStyle>
          <a:p>
            <a:pPr>
              <a:defRPr/>
            </a:pPr>
            <a:fld id="{CEAB7C3C-C58B-F24C-B27A-2668839C66E7}" type="slidenum">
              <a:rPr lang="fr-FR" altLang="fr-FR"/>
              <a:pPr>
                <a:defRPr/>
              </a:pPr>
              <a:t>‹N°›</a:t>
            </a:fld>
            <a:endParaRPr lang="fr-FR" altLang="fr-FR"/>
          </a:p>
        </p:txBody>
      </p:sp>
    </p:spTree>
    <p:extLst>
      <p:ext uri="{BB962C8B-B14F-4D97-AF65-F5344CB8AC3E}">
        <p14:creationId xmlns:p14="http://schemas.microsoft.com/office/powerpoint/2010/main" val="218641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5">
            <a:extLst>
              <a:ext uri="{FF2B5EF4-FFF2-40B4-BE49-F238E27FC236}">
                <a16:creationId xmlns:a16="http://schemas.microsoft.com/office/drawing/2014/main" id="{C82FDDBB-9960-D441-AB7F-FCD18D3F3688}"/>
              </a:ext>
            </a:extLst>
          </p:cNvPr>
          <p:cNvSpPr>
            <a:spLocks noGrp="1"/>
          </p:cNvSpPr>
          <p:nvPr>
            <p:ph type="sldNum" sz="quarter" idx="12"/>
          </p:nvPr>
        </p:nvSpPr>
        <p:spPr/>
        <p:txBody>
          <a:bodyPr/>
          <a:lstStyle>
            <a:lvl1pPr>
              <a:defRPr/>
            </a:lvl1pPr>
          </a:lstStyle>
          <a:p>
            <a:pPr>
              <a:defRPr/>
            </a:pPr>
            <a:fld id="{53DFCDEA-42B9-204E-A325-465297346732}" type="slidenum">
              <a:rPr lang="fr-FR" altLang="fr-FR"/>
              <a:pPr>
                <a:defRPr/>
              </a:pPr>
              <a:t>‹N°›</a:t>
            </a:fld>
            <a:endParaRPr lang="fr-FR" altLang="fr-FR"/>
          </a:p>
        </p:txBody>
      </p:sp>
    </p:spTree>
    <p:extLst>
      <p:ext uri="{BB962C8B-B14F-4D97-AF65-F5344CB8AC3E}">
        <p14:creationId xmlns:p14="http://schemas.microsoft.com/office/powerpoint/2010/main" val="151227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24">
            <a:extLst>
              <a:ext uri="{FF2B5EF4-FFF2-40B4-BE49-F238E27FC236}">
                <a16:creationId xmlns:a16="http://schemas.microsoft.com/office/drawing/2014/main" id="{278C1D68-B881-F141-82B8-DE4A5BEFF1A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4579145"/>
            <a:ext cx="1080244" cy="48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a:extLst>
              <a:ext uri="{FF2B5EF4-FFF2-40B4-BE49-F238E27FC236}">
                <a16:creationId xmlns:a16="http://schemas.microsoft.com/office/drawing/2014/main" id="{C6A3B186-947E-4B44-9494-09054E072C6F}"/>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8" name="Espace réservé du texte 2">
            <a:extLst>
              <a:ext uri="{FF2B5EF4-FFF2-40B4-BE49-F238E27FC236}">
                <a16:creationId xmlns:a16="http://schemas.microsoft.com/office/drawing/2014/main" id="{F8948110-6420-E447-89A7-E446722B104D}"/>
              </a:ext>
            </a:extLst>
          </p:cNvPr>
          <p:cNvSpPr>
            <a:spLocks noGrp="1"/>
          </p:cNvSpPr>
          <p:nvPr>
            <p:ph type="body" idx="1"/>
          </p:nvPr>
        </p:nvSpPr>
        <p:spPr bwMode="auto">
          <a:xfrm>
            <a:off x="457200" y="1200150"/>
            <a:ext cx="8229600" cy="33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13" name="Rectangle 12">
            <a:extLst>
              <a:ext uri="{FF2B5EF4-FFF2-40B4-BE49-F238E27FC236}">
                <a16:creationId xmlns:a16="http://schemas.microsoft.com/office/drawing/2014/main" id="{3F84CD2F-C7F3-4D4B-99FC-5CD424E0269E}"/>
              </a:ext>
            </a:extLst>
          </p:cNvPr>
          <p:cNvSpPr/>
          <p:nvPr/>
        </p:nvSpPr>
        <p:spPr>
          <a:xfrm>
            <a:off x="8569365" y="4757464"/>
            <a:ext cx="395123" cy="3313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Espace réservé du numéro de diapositive 5">
            <a:extLst>
              <a:ext uri="{FF2B5EF4-FFF2-40B4-BE49-F238E27FC236}">
                <a16:creationId xmlns:a16="http://schemas.microsoft.com/office/drawing/2014/main" id="{AB8FCFA1-F5B8-6C44-8737-2AD883AFA01B}"/>
              </a:ext>
            </a:extLst>
          </p:cNvPr>
          <p:cNvSpPr>
            <a:spLocks noGrp="1"/>
          </p:cNvSpPr>
          <p:nvPr>
            <p:ph type="sldNum" sz="quarter" idx="4"/>
          </p:nvPr>
        </p:nvSpPr>
        <p:spPr>
          <a:xfrm>
            <a:off x="8569364" y="4736308"/>
            <a:ext cx="417473" cy="37385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675" b="1">
                <a:solidFill>
                  <a:schemeClr val="bg1"/>
                </a:solidFill>
              </a:defRPr>
            </a:lvl1pPr>
          </a:lstStyle>
          <a:p>
            <a:pPr>
              <a:defRPr/>
            </a:pPr>
            <a:fld id="{E7F09049-AD65-C348-8D6F-1D11AEF4717B}" type="slidenum">
              <a:rPr lang="fr-FR" altLang="fr-FR"/>
              <a:pPr>
                <a:defRPr/>
              </a:pPr>
              <a:t>‹N°›</a:t>
            </a:fld>
            <a:endParaRPr lang="fr-FR" altLang="fr-FR" dirty="0"/>
          </a:p>
        </p:txBody>
      </p:sp>
      <p:sp>
        <p:nvSpPr>
          <p:cNvPr id="8" name="Rectangle 7">
            <a:extLst>
              <a:ext uri="{FF2B5EF4-FFF2-40B4-BE49-F238E27FC236}">
                <a16:creationId xmlns:a16="http://schemas.microsoft.com/office/drawing/2014/main" id="{191AAD04-5D7B-CD49-BB15-32D91995B23F}"/>
              </a:ext>
            </a:extLst>
          </p:cNvPr>
          <p:cNvSpPr/>
          <p:nvPr/>
        </p:nvSpPr>
        <p:spPr>
          <a:xfrm>
            <a:off x="7583876" y="4678182"/>
            <a:ext cx="296037" cy="33436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Rectangle 13">
            <a:extLst>
              <a:ext uri="{FF2B5EF4-FFF2-40B4-BE49-F238E27FC236}">
                <a16:creationId xmlns:a16="http://schemas.microsoft.com/office/drawing/2014/main" id="{00AC12E3-436D-324E-A5D5-8545CD0D2192}"/>
              </a:ext>
            </a:extLst>
          </p:cNvPr>
          <p:cNvSpPr/>
          <p:nvPr/>
        </p:nvSpPr>
        <p:spPr>
          <a:xfrm>
            <a:off x="8455941" y="4394089"/>
            <a:ext cx="296037" cy="33436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Rectangle 14">
            <a:extLst>
              <a:ext uri="{FF2B5EF4-FFF2-40B4-BE49-F238E27FC236}">
                <a16:creationId xmlns:a16="http://schemas.microsoft.com/office/drawing/2014/main" id="{9472CC08-7D19-254E-81D6-778D2B9BF238}"/>
              </a:ext>
            </a:extLst>
          </p:cNvPr>
          <p:cNvSpPr/>
          <p:nvPr/>
        </p:nvSpPr>
        <p:spPr>
          <a:xfrm>
            <a:off x="8137699" y="4685662"/>
            <a:ext cx="296037" cy="334360"/>
          </a:xfrm>
          <a:prstGeom prst="rect">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Rectangle 15">
            <a:extLst>
              <a:ext uri="{FF2B5EF4-FFF2-40B4-BE49-F238E27FC236}">
                <a16:creationId xmlns:a16="http://schemas.microsoft.com/office/drawing/2014/main" id="{1F0A475E-27D5-C747-945F-A72C4CDDDD41}"/>
              </a:ext>
            </a:extLst>
          </p:cNvPr>
          <p:cNvSpPr/>
          <p:nvPr/>
        </p:nvSpPr>
        <p:spPr>
          <a:xfrm>
            <a:off x="8658889" y="4021642"/>
            <a:ext cx="296037" cy="334360"/>
          </a:xfrm>
          <a:prstGeom prst="rect">
            <a:avLst/>
          </a:prstGeom>
          <a:solidFill>
            <a:schemeClr val="accent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17" name="Rectangle 16">
            <a:extLst>
              <a:ext uri="{FF2B5EF4-FFF2-40B4-BE49-F238E27FC236}">
                <a16:creationId xmlns:a16="http://schemas.microsoft.com/office/drawing/2014/main" id="{CFB02C4F-B510-E446-B584-E4CE75B30ABA}"/>
              </a:ext>
            </a:extLst>
          </p:cNvPr>
          <p:cNvSpPr/>
          <p:nvPr/>
        </p:nvSpPr>
        <p:spPr>
          <a:xfrm>
            <a:off x="8168205" y="4061078"/>
            <a:ext cx="204052" cy="230466"/>
          </a:xfrm>
          <a:prstGeom prst="rect">
            <a:avLst/>
          </a:prstGeom>
          <a:solidFill>
            <a:schemeClr val="tx2"/>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 name="Rectangle 17">
            <a:extLst>
              <a:ext uri="{FF2B5EF4-FFF2-40B4-BE49-F238E27FC236}">
                <a16:creationId xmlns:a16="http://schemas.microsoft.com/office/drawing/2014/main" id="{D2D25B65-8A52-EC4D-AABA-7EA40F8B3DD2}"/>
              </a:ext>
            </a:extLst>
          </p:cNvPr>
          <p:cNvSpPr/>
          <p:nvPr/>
        </p:nvSpPr>
        <p:spPr>
          <a:xfrm>
            <a:off x="7841924" y="4195806"/>
            <a:ext cx="250240" cy="282635"/>
          </a:xfrm>
          <a:prstGeom prst="rect">
            <a:avLst/>
          </a:prstGeom>
          <a:solidFill>
            <a:schemeClr val="accent6"/>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 name="Rectangle 18">
            <a:extLst>
              <a:ext uri="{FF2B5EF4-FFF2-40B4-BE49-F238E27FC236}">
                <a16:creationId xmlns:a16="http://schemas.microsoft.com/office/drawing/2014/main" id="{76164B20-7CF3-C748-B4FE-E0570AE05738}"/>
              </a:ext>
            </a:extLst>
          </p:cNvPr>
          <p:cNvSpPr/>
          <p:nvPr/>
        </p:nvSpPr>
        <p:spPr>
          <a:xfrm>
            <a:off x="8735197" y="3768628"/>
            <a:ext cx="157284" cy="1776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Rectangle 20">
            <a:extLst>
              <a:ext uri="{FF2B5EF4-FFF2-40B4-BE49-F238E27FC236}">
                <a16:creationId xmlns:a16="http://schemas.microsoft.com/office/drawing/2014/main" id="{A1E80217-EA03-E445-9EFC-694AF3BE8177}"/>
              </a:ext>
            </a:extLst>
          </p:cNvPr>
          <p:cNvSpPr/>
          <p:nvPr/>
        </p:nvSpPr>
        <p:spPr>
          <a:xfrm>
            <a:off x="7930164" y="4568746"/>
            <a:ext cx="157284" cy="177646"/>
          </a:xfrm>
          <a:prstGeom prst="rect">
            <a:avLst/>
          </a:prstGeom>
          <a:solidFill>
            <a:schemeClr val="accent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Rectangle 21">
            <a:extLst>
              <a:ext uri="{FF2B5EF4-FFF2-40B4-BE49-F238E27FC236}">
                <a16:creationId xmlns:a16="http://schemas.microsoft.com/office/drawing/2014/main" id="{377AA534-278D-264E-B483-DEECDAEE2271}"/>
              </a:ext>
            </a:extLst>
          </p:cNvPr>
          <p:cNvSpPr/>
          <p:nvPr/>
        </p:nvSpPr>
        <p:spPr>
          <a:xfrm>
            <a:off x="8455941" y="4150063"/>
            <a:ext cx="157284" cy="177646"/>
          </a:xfrm>
          <a:prstGeom prst="rect">
            <a:avLst/>
          </a:prstGeom>
          <a:solidFill>
            <a:schemeClr val="accent2"/>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3" name="Rectangle 22">
            <a:extLst>
              <a:ext uri="{FF2B5EF4-FFF2-40B4-BE49-F238E27FC236}">
                <a16:creationId xmlns:a16="http://schemas.microsoft.com/office/drawing/2014/main" id="{02B45881-2296-F845-8714-6E26A1DEA86C}"/>
              </a:ext>
            </a:extLst>
          </p:cNvPr>
          <p:cNvSpPr/>
          <p:nvPr/>
        </p:nvSpPr>
        <p:spPr>
          <a:xfrm>
            <a:off x="8244408" y="4391100"/>
            <a:ext cx="157284" cy="177646"/>
          </a:xfrm>
          <a:prstGeom prst="rect">
            <a:avLst/>
          </a:prstGeom>
          <a:solidFill>
            <a:schemeClr val="accent1"/>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Rectangle 23">
            <a:extLst>
              <a:ext uri="{FF2B5EF4-FFF2-40B4-BE49-F238E27FC236}">
                <a16:creationId xmlns:a16="http://schemas.microsoft.com/office/drawing/2014/main" id="{AB09D757-933E-E340-8248-15448770CCA6}"/>
              </a:ext>
            </a:extLst>
          </p:cNvPr>
          <p:cNvSpPr/>
          <p:nvPr/>
        </p:nvSpPr>
        <p:spPr>
          <a:xfrm>
            <a:off x="8850056" y="4456994"/>
            <a:ext cx="157284" cy="177646"/>
          </a:xfrm>
          <a:prstGeom prst="rect">
            <a:avLst/>
          </a:prstGeom>
          <a:solidFill>
            <a:schemeClr val="accent6"/>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 bg1="lt1" tx1="dk1" bg2="lt2" tx2="dk2" accent1="accent1" accent2="accent2" accent3="accent3" accent4="accent4" accent5="accent5" accent6="accent6" hlink="hlink" folHlink="folHlink"/>
  <p:sldLayoutIdLst>
    <p:sldLayoutId id="2147484206" r:id="rId1"/>
    <p:sldLayoutId id="2147484196" r:id="rId2"/>
    <p:sldLayoutId id="2147484197" r:id="rId3"/>
    <p:sldLayoutId id="2147484198" r:id="rId4"/>
    <p:sldLayoutId id="2147484199" r:id="rId5"/>
    <p:sldLayoutId id="2147484200" r:id="rId6"/>
    <p:sldLayoutId id="2147484207" r:id="rId7"/>
    <p:sldLayoutId id="2147484201" r:id="rId8"/>
    <p:sldLayoutId id="2147484202" r:id="rId9"/>
    <p:sldLayoutId id="2147484203" r:id="rId10"/>
    <p:sldLayoutId id="2147484204" r:id="rId11"/>
  </p:sldLayoutIdLst>
  <p:hf hdr="0" ftr="0" dt="0"/>
  <p:txStyles>
    <p:titleStyle>
      <a:lvl1pPr algn="ctr" rtl="0" eaLnBrk="0" fontAlgn="base" hangingPunct="0">
        <a:spcBef>
          <a:spcPct val="0"/>
        </a:spcBef>
        <a:spcAft>
          <a:spcPct val="0"/>
        </a:spcAft>
        <a:defRPr sz="3000" b="1" kern="1200">
          <a:solidFill>
            <a:schemeClr val="tx1"/>
          </a:solidFill>
          <a:latin typeface="+mj-lt"/>
          <a:ea typeface="+mj-ea"/>
          <a:cs typeface="+mj-cs"/>
        </a:defRPr>
      </a:lvl1pPr>
      <a:lvl2pPr algn="ctr" rtl="0" eaLnBrk="0" fontAlgn="base" hangingPunct="0">
        <a:spcBef>
          <a:spcPct val="0"/>
        </a:spcBef>
        <a:spcAft>
          <a:spcPct val="0"/>
        </a:spcAft>
        <a:defRPr sz="3000" b="1">
          <a:solidFill>
            <a:schemeClr val="tx1"/>
          </a:solidFill>
          <a:latin typeface="Verdana" pitchFamily="34" charset="0"/>
        </a:defRPr>
      </a:lvl2pPr>
      <a:lvl3pPr algn="ctr" rtl="0" eaLnBrk="0" fontAlgn="base" hangingPunct="0">
        <a:spcBef>
          <a:spcPct val="0"/>
        </a:spcBef>
        <a:spcAft>
          <a:spcPct val="0"/>
        </a:spcAft>
        <a:defRPr sz="3000" b="1">
          <a:solidFill>
            <a:schemeClr val="tx1"/>
          </a:solidFill>
          <a:latin typeface="Verdana" pitchFamily="34" charset="0"/>
        </a:defRPr>
      </a:lvl3pPr>
      <a:lvl4pPr algn="ctr" rtl="0" eaLnBrk="0" fontAlgn="base" hangingPunct="0">
        <a:spcBef>
          <a:spcPct val="0"/>
        </a:spcBef>
        <a:spcAft>
          <a:spcPct val="0"/>
        </a:spcAft>
        <a:defRPr sz="3000" b="1">
          <a:solidFill>
            <a:schemeClr val="tx1"/>
          </a:solidFill>
          <a:latin typeface="Verdana" pitchFamily="34" charset="0"/>
        </a:defRPr>
      </a:lvl4pPr>
      <a:lvl5pPr algn="ctr" rtl="0" eaLnBrk="0" fontAlgn="base" hangingPunct="0">
        <a:spcBef>
          <a:spcPct val="0"/>
        </a:spcBef>
        <a:spcAft>
          <a:spcPct val="0"/>
        </a:spcAft>
        <a:defRPr sz="3000" b="1">
          <a:solidFill>
            <a:schemeClr val="tx1"/>
          </a:solidFill>
          <a:latin typeface="Verdana" pitchFamily="34" charset="0"/>
        </a:defRPr>
      </a:lvl5pPr>
      <a:lvl6pPr marL="342900" algn="ctr" rtl="0" fontAlgn="base">
        <a:spcBef>
          <a:spcPct val="0"/>
        </a:spcBef>
        <a:spcAft>
          <a:spcPct val="0"/>
        </a:spcAft>
        <a:defRPr sz="3000" b="1">
          <a:solidFill>
            <a:schemeClr val="tx1"/>
          </a:solidFill>
          <a:latin typeface="Verdana" pitchFamily="34" charset="0"/>
        </a:defRPr>
      </a:lvl6pPr>
      <a:lvl7pPr marL="685800" algn="ctr" rtl="0" fontAlgn="base">
        <a:spcBef>
          <a:spcPct val="0"/>
        </a:spcBef>
        <a:spcAft>
          <a:spcPct val="0"/>
        </a:spcAft>
        <a:defRPr sz="3000" b="1">
          <a:solidFill>
            <a:schemeClr val="tx1"/>
          </a:solidFill>
          <a:latin typeface="Verdana" pitchFamily="34" charset="0"/>
        </a:defRPr>
      </a:lvl7pPr>
      <a:lvl8pPr marL="1028700" algn="ctr" rtl="0" fontAlgn="base">
        <a:spcBef>
          <a:spcPct val="0"/>
        </a:spcBef>
        <a:spcAft>
          <a:spcPct val="0"/>
        </a:spcAft>
        <a:defRPr sz="3000" b="1">
          <a:solidFill>
            <a:schemeClr val="tx1"/>
          </a:solidFill>
          <a:latin typeface="Verdana" pitchFamily="34" charset="0"/>
        </a:defRPr>
      </a:lvl8pPr>
      <a:lvl9pPr marL="1371600" algn="ctr" rtl="0" fontAlgn="base">
        <a:spcBef>
          <a:spcPct val="0"/>
        </a:spcBef>
        <a:spcAft>
          <a:spcPct val="0"/>
        </a:spcAft>
        <a:defRPr sz="3000" b="1">
          <a:solidFill>
            <a:schemeClr val="tx1"/>
          </a:solidFill>
          <a:latin typeface="Verdana"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97979"/>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97979"/>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97979"/>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B180F-4F29-1F4A-8EC4-B7E73FB4ADD6}"/>
              </a:ext>
            </a:extLst>
          </p:cNvPr>
          <p:cNvSpPr>
            <a:spLocks noGrp="1"/>
          </p:cNvSpPr>
          <p:nvPr>
            <p:ph type="ctrTitle"/>
          </p:nvPr>
        </p:nvSpPr>
        <p:spPr>
          <a:xfrm>
            <a:off x="107504" y="2079418"/>
            <a:ext cx="9144000" cy="1102519"/>
          </a:xfrm>
        </p:spPr>
        <p:txBody>
          <a:bodyPr>
            <a:noAutofit/>
          </a:bodyPr>
          <a:lstStyle/>
          <a:p>
            <a:pPr algn="ctr"/>
            <a:r>
              <a:rPr lang="en-US" sz="2800" b="1" dirty="0">
                <a:effectLst/>
                <a:latin typeface="Calibri" panose="020F0502020204030204" pitchFamily="34" charset="0"/>
                <a:ea typeface="Calibri" panose="020F0502020204030204" pitchFamily="34" charset="0"/>
                <a:cs typeface="Calibri" panose="020F0502020204030204" pitchFamily="34" charset="0"/>
              </a:rPr>
              <a:t>EVOLUTION OF SUNFLOWER DOWNY MILDEW IN FRANCE</a:t>
            </a:r>
            <a:br>
              <a:rPr lang="fr-FR" sz="2800" dirty="0">
                <a:effectLst/>
                <a:latin typeface="Calibri" panose="020F0502020204030204" pitchFamily="34" charset="0"/>
                <a:ea typeface="Times New Roman" panose="02020603050405020304" pitchFamily="18" charset="0"/>
                <a:cs typeface="Calibri" panose="020F0502020204030204" pitchFamily="34" charset="0"/>
              </a:rPr>
            </a:br>
            <a:endParaRPr lang="fr-FR" sz="5400"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95546F3-C8F4-B30B-3033-06167E4D7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482" y="0"/>
            <a:ext cx="864096" cy="864096"/>
          </a:xfrm>
          <a:prstGeom prst="rect">
            <a:avLst/>
          </a:prstGeom>
        </p:spPr>
      </p:pic>
      <p:pic>
        <p:nvPicPr>
          <p:cNvPr id="6" name="Image 5">
            <a:extLst>
              <a:ext uri="{FF2B5EF4-FFF2-40B4-BE49-F238E27FC236}">
                <a16:creationId xmlns:a16="http://schemas.microsoft.com/office/drawing/2014/main" id="{88B42EB4-07CA-EB17-BE11-59D21C937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339" y="210316"/>
            <a:ext cx="1998385" cy="621568"/>
          </a:xfrm>
          <a:prstGeom prst="rect">
            <a:avLst/>
          </a:prstGeom>
        </p:spPr>
      </p:pic>
      <p:pic>
        <p:nvPicPr>
          <p:cNvPr id="12" name="Image 11" descr="Une image contenant plante, extérieur, fleur, feuille&#10;&#10;Description générée automatiquement">
            <a:extLst>
              <a:ext uri="{FF2B5EF4-FFF2-40B4-BE49-F238E27FC236}">
                <a16:creationId xmlns:a16="http://schemas.microsoft.com/office/drawing/2014/main" id="{D32EF717-B1D0-79A6-9AE1-F40EAACDE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064" y="2509414"/>
            <a:ext cx="2402936" cy="1802202"/>
          </a:xfrm>
          <a:prstGeom prst="rect">
            <a:avLst/>
          </a:prstGeom>
        </p:spPr>
      </p:pic>
      <p:sp>
        <p:nvSpPr>
          <p:cNvPr id="14" name="ZoneTexte 13">
            <a:extLst>
              <a:ext uri="{FF2B5EF4-FFF2-40B4-BE49-F238E27FC236}">
                <a16:creationId xmlns:a16="http://schemas.microsoft.com/office/drawing/2014/main" id="{A3B448D2-0ADC-DF06-BDC9-28CF9F23C968}"/>
              </a:ext>
            </a:extLst>
          </p:cNvPr>
          <p:cNvSpPr txBox="1"/>
          <p:nvPr/>
        </p:nvSpPr>
        <p:spPr>
          <a:xfrm>
            <a:off x="336322" y="2487185"/>
            <a:ext cx="6404742" cy="646331"/>
          </a:xfrm>
          <a:prstGeom prst="rect">
            <a:avLst/>
          </a:prstGeom>
          <a:noFill/>
        </p:spPr>
        <p:txBody>
          <a:bodyPr wrap="square">
            <a:spAutoFit/>
          </a:bodyPr>
          <a:lstStyle/>
          <a:p>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Penaud Annette, Perrot Sophie, Boniface Marie-Claude, </a:t>
            </a:r>
          </a:p>
          <a:p>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Pauchet-Mattler Isabelle, Delos Marc &amp; </a:t>
            </a:r>
            <a:r>
              <a:rPr lang="fr-FR"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Bret-</a:t>
            </a:r>
            <a:r>
              <a:rPr lang="fr-FR" sz="18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Mestries</a:t>
            </a:r>
            <a:r>
              <a:rPr lang="fr-FR"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Emmanuelle</a:t>
            </a:r>
            <a:endParaRPr lang="fr-FR" dirty="0">
              <a:solidFill>
                <a:srgbClr val="000000"/>
              </a:solidFill>
            </a:endParaRPr>
          </a:p>
        </p:txBody>
      </p:sp>
      <p:pic>
        <p:nvPicPr>
          <p:cNvPr id="16" name="Image 15" descr="Une image contenant texte, clipart&#10;&#10;Description générée automatiquement">
            <a:extLst>
              <a:ext uri="{FF2B5EF4-FFF2-40B4-BE49-F238E27FC236}">
                <a16:creationId xmlns:a16="http://schemas.microsoft.com/office/drawing/2014/main" id="{F81D5C75-EBD4-FC73-5B97-158B07268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795" y="3101694"/>
            <a:ext cx="1791109" cy="796832"/>
          </a:xfrm>
          <a:prstGeom prst="rect">
            <a:avLst/>
          </a:prstGeom>
        </p:spPr>
      </p:pic>
      <p:pic>
        <p:nvPicPr>
          <p:cNvPr id="18" name="Image 17">
            <a:extLst>
              <a:ext uri="{FF2B5EF4-FFF2-40B4-BE49-F238E27FC236}">
                <a16:creationId xmlns:a16="http://schemas.microsoft.com/office/drawing/2014/main" id="{92036DA8-09D6-8466-F6E6-E71714C659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9299" y="3244336"/>
            <a:ext cx="931725" cy="654190"/>
          </a:xfrm>
          <a:prstGeom prst="rect">
            <a:avLst/>
          </a:prstGeom>
        </p:spPr>
      </p:pic>
      <p:pic>
        <p:nvPicPr>
          <p:cNvPr id="20" name="Graphique 19">
            <a:extLst>
              <a:ext uri="{FF2B5EF4-FFF2-40B4-BE49-F238E27FC236}">
                <a16:creationId xmlns:a16="http://schemas.microsoft.com/office/drawing/2014/main" id="{AD351BBE-532A-9CA4-AE3C-D90271C627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1419" y="3126944"/>
            <a:ext cx="947722" cy="746331"/>
          </a:xfrm>
          <a:prstGeom prst="rect">
            <a:avLst/>
          </a:prstGeom>
        </p:spPr>
      </p:pic>
    </p:spTree>
    <p:extLst>
      <p:ext uri="{BB962C8B-B14F-4D97-AF65-F5344CB8AC3E}">
        <p14:creationId xmlns:p14="http://schemas.microsoft.com/office/powerpoint/2010/main" val="165008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3B164-5984-FE45-CCCC-0CB54D66014E}"/>
              </a:ext>
            </a:extLst>
          </p:cNvPr>
          <p:cNvSpPr>
            <a:spLocks noGrp="1"/>
          </p:cNvSpPr>
          <p:nvPr>
            <p:ph type="title"/>
          </p:nvPr>
        </p:nvSpPr>
        <p:spPr/>
        <p:txBody>
          <a:bodyPr>
            <a:noAutofit/>
          </a:bodyPr>
          <a:lstStyle/>
          <a:p>
            <a:r>
              <a:rPr lang="fr-FR" sz="2800" i="1" dirty="0"/>
              <a:t>P. </a:t>
            </a:r>
            <a:r>
              <a:rPr lang="fr-FR" sz="2800" i="1" dirty="0" err="1"/>
              <a:t>halstedii</a:t>
            </a:r>
            <a:r>
              <a:rPr lang="fr-FR" sz="2800" i="1" dirty="0"/>
              <a:t> </a:t>
            </a:r>
            <a:r>
              <a:rPr lang="fr-FR" sz="2800" dirty="0" err="1"/>
              <a:t>is</a:t>
            </a:r>
            <a:r>
              <a:rPr lang="fr-FR" sz="2800" dirty="0"/>
              <a:t> </a:t>
            </a:r>
            <a:r>
              <a:rPr lang="fr-FR" sz="2800" dirty="0" err="1"/>
              <a:t>monitored</a:t>
            </a:r>
            <a:r>
              <a:rPr lang="fr-FR" sz="2800" dirty="0"/>
              <a:t> for 30 </a:t>
            </a:r>
            <a:r>
              <a:rPr lang="fr-FR" sz="2800" dirty="0" err="1"/>
              <a:t>years</a:t>
            </a:r>
            <a:r>
              <a:rPr lang="fr-FR" sz="2800" dirty="0"/>
              <a:t> in France</a:t>
            </a:r>
          </a:p>
        </p:txBody>
      </p:sp>
      <p:sp>
        <p:nvSpPr>
          <p:cNvPr id="3" name="Espace réservé du contenu 2">
            <a:extLst>
              <a:ext uri="{FF2B5EF4-FFF2-40B4-BE49-F238E27FC236}">
                <a16:creationId xmlns:a16="http://schemas.microsoft.com/office/drawing/2014/main" id="{B5B87428-032A-8009-AA49-8E526639CA84}"/>
              </a:ext>
            </a:extLst>
          </p:cNvPr>
          <p:cNvSpPr>
            <a:spLocks noGrp="1"/>
          </p:cNvSpPr>
          <p:nvPr>
            <p:ph idx="1"/>
          </p:nvPr>
        </p:nvSpPr>
        <p:spPr>
          <a:xfrm>
            <a:off x="369333" y="1027506"/>
            <a:ext cx="8856984" cy="3910015"/>
          </a:xfrm>
          <a:solidFill>
            <a:schemeClr val="bg1"/>
          </a:solidFill>
        </p:spPr>
        <p:txBody>
          <a:bodyPr/>
          <a:lstStyle/>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Professional organizations: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seed production &amp; certification, breeders, farmers, plant protection companies, Terres Inovia,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Inrae</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GEVES,…</a:t>
            </a: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Aims :</a:t>
            </a:r>
          </a:p>
          <a:p>
            <a:pPr lvl="1"/>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assess downy mildew pressure,</a:t>
            </a:r>
          </a:p>
          <a:p>
            <a:pPr lvl="1"/>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 the spread of existing pathotypes,</a:t>
            </a:r>
          </a:p>
          <a:p>
            <a:pPr lvl="1"/>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detect the emergence of new pathotypes,</a:t>
            </a:r>
          </a:p>
          <a:p>
            <a:pPr lvl="1"/>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 the evolution of strains resistant to fungicide seed treatment</a:t>
            </a: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Since 2019, </a:t>
            </a:r>
            <a:r>
              <a:rPr lang="en-US"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 </a:t>
            </a:r>
            <a:r>
              <a:rPr lang="en-US"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halstedii</a:t>
            </a:r>
            <a:r>
              <a:rPr lang="en-US"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longer included in the list of quarantine pests but still regulated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(NQRO, non-quarantine regulated organism)</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ongoing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monitoring !</a:t>
            </a:r>
            <a:endPar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DF8D3C80-3EAD-3A29-EF49-2FF3B19C5EDC}"/>
              </a:ext>
            </a:extLst>
          </p:cNvPr>
          <p:cNvSpPr>
            <a:spLocks noGrp="1"/>
          </p:cNvSpPr>
          <p:nvPr>
            <p:ph type="sldNum" sz="quarter" idx="12"/>
          </p:nvPr>
        </p:nvSpPr>
        <p:spPr/>
        <p:txBody>
          <a:bodyPr/>
          <a:lstStyle/>
          <a:p>
            <a:pPr>
              <a:defRPr/>
            </a:pPr>
            <a:fld id="{DF242490-D220-BC42-93C7-A9289E1E6C13}" type="slidenum">
              <a:rPr lang="fr-FR" altLang="fr-FR" smtClean="0"/>
              <a:pPr>
                <a:defRPr/>
              </a:pPr>
              <a:t>2</a:t>
            </a:fld>
            <a:endParaRPr lang="fr-FR" altLang="fr-FR"/>
          </a:p>
        </p:txBody>
      </p:sp>
      <p:sp>
        <p:nvSpPr>
          <p:cNvPr id="5" name="ZoneTexte 4">
            <a:extLst>
              <a:ext uri="{FF2B5EF4-FFF2-40B4-BE49-F238E27FC236}">
                <a16:creationId xmlns:a16="http://schemas.microsoft.com/office/drawing/2014/main" id="{08D5D559-F926-A8E8-DEC6-2C9A6D2903EA}"/>
              </a:ext>
            </a:extLst>
          </p:cNvPr>
          <p:cNvSpPr txBox="1"/>
          <p:nvPr/>
        </p:nvSpPr>
        <p:spPr>
          <a:xfrm rot="16200000">
            <a:off x="-2071631" y="2071631"/>
            <a:ext cx="4512594" cy="369332"/>
          </a:xfrm>
          <a:prstGeom prst="rect">
            <a:avLst/>
          </a:prstGeom>
          <a:solidFill>
            <a:schemeClr val="accent2"/>
          </a:solidFill>
        </p:spPr>
        <p:txBody>
          <a:bodyPr wrap="square" rtlCol="0">
            <a:spAutoFit/>
          </a:bodyPr>
          <a:lstStyle/>
          <a:p>
            <a:r>
              <a:rPr lang="fr-FR" dirty="0" err="1">
                <a:solidFill>
                  <a:schemeClr val="bg1"/>
                </a:solidFill>
              </a:rPr>
              <a:t>Material</a:t>
            </a:r>
            <a:r>
              <a:rPr lang="fr-FR" dirty="0">
                <a:solidFill>
                  <a:schemeClr val="bg1"/>
                </a:solidFill>
              </a:rPr>
              <a:t> &amp; </a:t>
            </a:r>
            <a:r>
              <a:rPr lang="fr-FR" dirty="0" err="1">
                <a:solidFill>
                  <a:schemeClr val="bg1"/>
                </a:solidFill>
              </a:rPr>
              <a:t>methods</a:t>
            </a:r>
            <a:endParaRPr lang="fr-FR" dirty="0">
              <a:solidFill>
                <a:schemeClr val="bg1"/>
              </a:solidFill>
            </a:endParaRPr>
          </a:p>
        </p:txBody>
      </p:sp>
    </p:spTree>
    <p:extLst>
      <p:ext uri="{BB962C8B-B14F-4D97-AF65-F5344CB8AC3E}">
        <p14:creationId xmlns:p14="http://schemas.microsoft.com/office/powerpoint/2010/main" val="192965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3B164-5984-FE45-CCCC-0CB54D66014E}"/>
              </a:ext>
            </a:extLst>
          </p:cNvPr>
          <p:cNvSpPr>
            <a:spLocks noGrp="1"/>
          </p:cNvSpPr>
          <p:nvPr>
            <p:ph type="title"/>
          </p:nvPr>
        </p:nvSpPr>
        <p:spPr/>
        <p:txBody>
          <a:bodyPr>
            <a:noAutofit/>
          </a:bodyPr>
          <a:lstStyle/>
          <a:p>
            <a:r>
              <a:rPr lang="fr-FR" sz="2800" i="1" dirty="0"/>
              <a:t>P. </a:t>
            </a:r>
            <a:r>
              <a:rPr lang="fr-FR" sz="2800" i="1" dirty="0" err="1"/>
              <a:t>halstedii</a:t>
            </a:r>
            <a:r>
              <a:rPr lang="fr-FR" sz="2800" i="1" dirty="0"/>
              <a:t> </a:t>
            </a:r>
            <a:r>
              <a:rPr lang="fr-FR" sz="2800" dirty="0" err="1"/>
              <a:t>is</a:t>
            </a:r>
            <a:r>
              <a:rPr lang="fr-FR" sz="2800" dirty="0"/>
              <a:t> </a:t>
            </a:r>
            <a:r>
              <a:rPr lang="fr-FR" sz="2800" dirty="0" err="1"/>
              <a:t>monitored</a:t>
            </a:r>
            <a:r>
              <a:rPr lang="fr-FR" sz="2800" dirty="0"/>
              <a:t> for 30 </a:t>
            </a:r>
            <a:r>
              <a:rPr lang="fr-FR" sz="2800" dirty="0" err="1"/>
              <a:t>years</a:t>
            </a:r>
            <a:r>
              <a:rPr lang="fr-FR" sz="2800" dirty="0"/>
              <a:t> in France</a:t>
            </a:r>
          </a:p>
        </p:txBody>
      </p:sp>
      <p:sp>
        <p:nvSpPr>
          <p:cNvPr id="3" name="Espace réservé du contenu 2">
            <a:extLst>
              <a:ext uri="{FF2B5EF4-FFF2-40B4-BE49-F238E27FC236}">
                <a16:creationId xmlns:a16="http://schemas.microsoft.com/office/drawing/2014/main" id="{B5B87428-032A-8009-AA49-8E526639CA84}"/>
              </a:ext>
            </a:extLst>
          </p:cNvPr>
          <p:cNvSpPr>
            <a:spLocks noGrp="1"/>
          </p:cNvSpPr>
          <p:nvPr>
            <p:ph idx="1"/>
          </p:nvPr>
        </p:nvSpPr>
        <p:spPr>
          <a:xfrm>
            <a:off x="369333" y="1233485"/>
            <a:ext cx="8774667" cy="723529"/>
          </a:xfrm>
          <a:noFill/>
        </p:spPr>
        <p:txBody>
          <a:bodyPr/>
          <a:lstStyle/>
          <a:p>
            <a:r>
              <a:rPr lang="en-US" dirty="0">
                <a:solidFill>
                  <a:srgbClr val="000000"/>
                </a:solidFill>
                <a:latin typeface="Calibri" panose="020F0502020204030204" pitchFamily="34" charset="0"/>
                <a:cs typeface="Calibri" panose="020F0502020204030204" pitchFamily="34" charset="0"/>
              </a:rPr>
              <a:t>A survey on more than 500 plots on all sunflower cropping areas each year</a:t>
            </a:r>
          </a:p>
        </p:txBody>
      </p:sp>
      <p:sp>
        <p:nvSpPr>
          <p:cNvPr id="4" name="Espace réservé du numéro de diapositive 3">
            <a:extLst>
              <a:ext uri="{FF2B5EF4-FFF2-40B4-BE49-F238E27FC236}">
                <a16:creationId xmlns:a16="http://schemas.microsoft.com/office/drawing/2014/main" id="{DF8D3C80-3EAD-3A29-EF49-2FF3B19C5EDC}"/>
              </a:ext>
            </a:extLst>
          </p:cNvPr>
          <p:cNvSpPr>
            <a:spLocks noGrp="1"/>
          </p:cNvSpPr>
          <p:nvPr>
            <p:ph type="sldNum" sz="quarter" idx="12"/>
          </p:nvPr>
        </p:nvSpPr>
        <p:spPr/>
        <p:txBody>
          <a:bodyPr/>
          <a:lstStyle/>
          <a:p>
            <a:pPr>
              <a:defRPr/>
            </a:pPr>
            <a:fld id="{DF242490-D220-BC42-93C7-A9289E1E6C13}" type="slidenum">
              <a:rPr lang="fr-FR" altLang="fr-FR" smtClean="0"/>
              <a:pPr>
                <a:defRPr/>
              </a:pPr>
              <a:t>3</a:t>
            </a:fld>
            <a:endParaRPr lang="fr-FR" altLang="fr-FR"/>
          </a:p>
        </p:txBody>
      </p:sp>
      <p:sp>
        <p:nvSpPr>
          <p:cNvPr id="5" name="ZoneTexte 4">
            <a:extLst>
              <a:ext uri="{FF2B5EF4-FFF2-40B4-BE49-F238E27FC236}">
                <a16:creationId xmlns:a16="http://schemas.microsoft.com/office/drawing/2014/main" id="{08D5D559-F926-A8E8-DEC6-2C9A6D2903EA}"/>
              </a:ext>
            </a:extLst>
          </p:cNvPr>
          <p:cNvSpPr txBox="1"/>
          <p:nvPr/>
        </p:nvSpPr>
        <p:spPr>
          <a:xfrm rot="16200000">
            <a:off x="-2071631" y="2071631"/>
            <a:ext cx="4512594" cy="369332"/>
          </a:xfrm>
          <a:prstGeom prst="rect">
            <a:avLst/>
          </a:prstGeom>
          <a:solidFill>
            <a:schemeClr val="accent2"/>
          </a:solidFill>
        </p:spPr>
        <p:txBody>
          <a:bodyPr wrap="square" rtlCol="0">
            <a:spAutoFit/>
          </a:bodyPr>
          <a:lstStyle/>
          <a:p>
            <a:r>
              <a:rPr lang="fr-FR" dirty="0" err="1">
                <a:solidFill>
                  <a:schemeClr val="bg1"/>
                </a:solidFill>
              </a:rPr>
              <a:t>Material</a:t>
            </a:r>
            <a:r>
              <a:rPr lang="fr-FR" dirty="0">
                <a:solidFill>
                  <a:schemeClr val="bg1"/>
                </a:solidFill>
              </a:rPr>
              <a:t> &amp; </a:t>
            </a:r>
            <a:r>
              <a:rPr lang="fr-FR" dirty="0" err="1">
                <a:solidFill>
                  <a:schemeClr val="bg1"/>
                </a:solidFill>
              </a:rPr>
              <a:t>methods</a:t>
            </a:r>
            <a:endParaRPr lang="fr-FR" dirty="0">
              <a:solidFill>
                <a:schemeClr val="bg1"/>
              </a:solidFill>
            </a:endParaRPr>
          </a:p>
        </p:txBody>
      </p:sp>
      <p:pic>
        <p:nvPicPr>
          <p:cNvPr id="7" name="Image 6" descr="Une image contenant intérieur, plante, compteur&#10;&#10;Description générée automatiquement">
            <a:extLst>
              <a:ext uri="{FF2B5EF4-FFF2-40B4-BE49-F238E27FC236}">
                <a16:creationId xmlns:a16="http://schemas.microsoft.com/office/drawing/2014/main" id="{C9844557-8328-C144-A857-010C073E2E1A}"/>
              </a:ext>
            </a:extLst>
          </p:cNvPr>
          <p:cNvPicPr>
            <a:picLocks noChangeAspect="1"/>
          </p:cNvPicPr>
          <p:nvPr/>
        </p:nvPicPr>
        <p:blipFill rotWithShape="1">
          <a:blip r:embed="rId3">
            <a:extLst>
              <a:ext uri="{28A0092B-C50C-407E-A947-70E740481C1C}">
                <a14:useLocalDpi xmlns:a14="http://schemas.microsoft.com/office/drawing/2010/main" val="0"/>
              </a:ext>
            </a:extLst>
          </a:blip>
          <a:srcRect l="7625"/>
          <a:stretch/>
        </p:blipFill>
        <p:spPr>
          <a:xfrm>
            <a:off x="6948264" y="2136398"/>
            <a:ext cx="2195736" cy="1782745"/>
          </a:xfrm>
          <a:prstGeom prst="rect">
            <a:avLst/>
          </a:prstGeom>
        </p:spPr>
      </p:pic>
      <p:sp>
        <p:nvSpPr>
          <p:cNvPr id="8" name="ZoneTexte 7">
            <a:extLst>
              <a:ext uri="{FF2B5EF4-FFF2-40B4-BE49-F238E27FC236}">
                <a16:creationId xmlns:a16="http://schemas.microsoft.com/office/drawing/2014/main" id="{E786FBC0-4592-FBA8-982F-A49EB4BA16AF}"/>
              </a:ext>
            </a:extLst>
          </p:cNvPr>
          <p:cNvSpPr txBox="1"/>
          <p:nvPr/>
        </p:nvSpPr>
        <p:spPr>
          <a:xfrm>
            <a:off x="369333" y="1977259"/>
            <a:ext cx="6868450" cy="255454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20 to 50 isolates analyzed (mainly on resistant varieties)</a:t>
            </a:r>
          </a:p>
          <a:p>
            <a:pPr marL="285750" indent="-28575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Set of 9 differential lines </a:t>
            </a:r>
            <a:r>
              <a:rPr lang="en-US" sz="1400" dirty="0">
                <a:solidFill>
                  <a:srgbClr val="000000"/>
                </a:solidFill>
                <a:latin typeface="Calibri" panose="020F0502020204030204" pitchFamily="34" charset="0"/>
                <a:cs typeface="Calibri" panose="020F0502020204030204" pitchFamily="34" charset="0"/>
              </a:rPr>
              <a:t>(</a:t>
            </a:r>
            <a:r>
              <a:rPr lang="en-US" sz="1400" dirty="0" err="1">
                <a:solidFill>
                  <a:srgbClr val="000000"/>
                </a:solidFill>
                <a:latin typeface="Calibri" panose="020F0502020204030204" pitchFamily="34" charset="0"/>
                <a:cs typeface="Calibri" panose="020F0502020204030204" pitchFamily="34" charset="0"/>
              </a:rPr>
              <a:t>Tourvieille</a:t>
            </a:r>
            <a:r>
              <a:rPr lang="en-US" sz="1400" dirty="0">
                <a:solidFill>
                  <a:srgbClr val="000000"/>
                </a:solidFill>
                <a:latin typeface="Calibri" panose="020F0502020204030204" pitchFamily="34" charset="0"/>
                <a:cs typeface="Calibri" panose="020F0502020204030204" pitchFamily="34" charset="0"/>
              </a:rPr>
              <a:t> de </a:t>
            </a:r>
            <a:r>
              <a:rPr lang="en-US" sz="1400" dirty="0" err="1">
                <a:solidFill>
                  <a:srgbClr val="000000"/>
                </a:solidFill>
                <a:latin typeface="Calibri" panose="020F0502020204030204" pitchFamily="34" charset="0"/>
                <a:cs typeface="Calibri" panose="020F0502020204030204" pitchFamily="34" charset="0"/>
              </a:rPr>
              <a:t>Labrouhe</a:t>
            </a:r>
            <a:r>
              <a:rPr lang="en-US" sz="1400" dirty="0">
                <a:solidFill>
                  <a:srgbClr val="000000"/>
                </a:solidFill>
                <a:latin typeface="Calibri" panose="020F0502020204030204" pitchFamily="34" charset="0"/>
                <a:cs typeface="Calibri" panose="020F0502020204030204" pitchFamily="34" charset="0"/>
              </a:rPr>
              <a:t> </a:t>
            </a:r>
            <a:r>
              <a:rPr lang="en-US" sz="1400" i="1" dirty="0">
                <a:solidFill>
                  <a:srgbClr val="000000"/>
                </a:solidFill>
                <a:latin typeface="Calibri" panose="020F0502020204030204" pitchFamily="34" charset="0"/>
                <a:cs typeface="Calibri" panose="020F0502020204030204" pitchFamily="34" charset="0"/>
              </a:rPr>
              <a:t>et al</a:t>
            </a:r>
            <a:r>
              <a:rPr lang="en-US" sz="1400" dirty="0">
                <a:solidFill>
                  <a:srgbClr val="000000"/>
                </a:solidFill>
                <a:latin typeface="Calibri" panose="020F0502020204030204" pitchFamily="34" charset="0"/>
                <a:cs typeface="Calibri" panose="020F0502020204030204" pitchFamily="34" charset="0"/>
              </a:rPr>
              <a:t>., 2000) </a:t>
            </a:r>
            <a:endParaRPr lang="en-US" sz="2400"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  + 2 additional lines : RHA340 (</a:t>
            </a:r>
            <a:r>
              <a:rPr lang="en-US" sz="2400" i="1" dirty="0">
                <a:solidFill>
                  <a:srgbClr val="000000"/>
                </a:solidFill>
                <a:latin typeface="Calibri" panose="020F0502020204030204" pitchFamily="34" charset="0"/>
                <a:cs typeface="Calibri" panose="020F0502020204030204" pitchFamily="34" charset="0"/>
              </a:rPr>
              <a:t>Pl8</a:t>
            </a:r>
            <a:r>
              <a:rPr lang="en-US" sz="2400" dirty="0">
                <a:solidFill>
                  <a:srgbClr val="000000"/>
                </a:solidFill>
                <a:latin typeface="Calibri" panose="020F0502020204030204" pitchFamily="34" charset="0"/>
                <a:cs typeface="Calibri" panose="020F0502020204030204" pitchFamily="34" charset="0"/>
              </a:rPr>
              <a:t>) and PSC8 (</a:t>
            </a:r>
            <a:r>
              <a:rPr lang="en-US" sz="2400" i="1" dirty="0">
                <a:solidFill>
                  <a:srgbClr val="000000"/>
                </a:solidFill>
                <a:latin typeface="Calibri" panose="020F0502020204030204" pitchFamily="34" charset="0"/>
                <a:cs typeface="Calibri" panose="020F0502020204030204" pitchFamily="34" charset="0"/>
              </a:rPr>
              <a:t>Pl2</a:t>
            </a:r>
            <a:r>
              <a:rPr lang="en-US" sz="2400" dirty="0">
                <a:solidFill>
                  <a:srgbClr val="00000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10 seedlings / line</a:t>
            </a:r>
          </a:p>
          <a:p>
            <a:pPr marL="285750" indent="-28575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a 1-7 rating scale, to observe the type II responses </a:t>
            </a:r>
            <a:r>
              <a:rPr lang="en-US" sz="1400" dirty="0">
                <a:solidFill>
                  <a:srgbClr val="000000"/>
                </a:solidFill>
                <a:latin typeface="Calibri" panose="020F0502020204030204" pitchFamily="34" charset="0"/>
                <a:cs typeface="Calibri" panose="020F0502020204030204" pitchFamily="34" charset="0"/>
              </a:rPr>
              <a:t>(</a:t>
            </a:r>
            <a:r>
              <a:rPr lang="en-US" sz="1400" dirty="0" err="1">
                <a:solidFill>
                  <a:srgbClr val="000000"/>
                </a:solidFill>
                <a:latin typeface="Calibri" panose="020F0502020204030204" pitchFamily="34" charset="0"/>
                <a:cs typeface="Calibri" panose="020F0502020204030204" pitchFamily="34" charset="0"/>
              </a:rPr>
              <a:t>Mouzeyar</a:t>
            </a:r>
            <a:r>
              <a:rPr lang="en-US" sz="1400" dirty="0">
                <a:solidFill>
                  <a:srgbClr val="000000"/>
                </a:solidFill>
                <a:latin typeface="Calibri" panose="020F0502020204030204" pitchFamily="34" charset="0"/>
                <a:cs typeface="Calibri" panose="020F0502020204030204" pitchFamily="34" charset="0"/>
              </a:rPr>
              <a:t> </a:t>
            </a:r>
            <a:r>
              <a:rPr lang="en-US" sz="1400" i="1" dirty="0">
                <a:solidFill>
                  <a:srgbClr val="000000"/>
                </a:solidFill>
                <a:latin typeface="Calibri" panose="020F0502020204030204" pitchFamily="34" charset="0"/>
                <a:cs typeface="Calibri" panose="020F0502020204030204" pitchFamily="34" charset="0"/>
              </a:rPr>
              <a:t>et al</a:t>
            </a:r>
            <a:r>
              <a:rPr lang="en-US" sz="1400" dirty="0">
                <a:solidFill>
                  <a:srgbClr val="000000"/>
                </a:solidFill>
                <a:latin typeface="Calibri" panose="020F0502020204030204" pitchFamily="34" charset="0"/>
                <a:cs typeface="Calibri" panose="020F0502020204030204" pitchFamily="34" charset="0"/>
              </a:rPr>
              <a:t>., 1993)</a:t>
            </a:r>
            <a:endParaRPr lang="fr-FR" sz="2400" dirty="0"/>
          </a:p>
        </p:txBody>
      </p:sp>
      <p:pic>
        <p:nvPicPr>
          <p:cNvPr id="9" name="Image 8" descr="Une image contenant texte, clipart&#10;&#10;Description générée automatiquement">
            <a:extLst>
              <a:ext uri="{FF2B5EF4-FFF2-40B4-BE49-F238E27FC236}">
                <a16:creationId xmlns:a16="http://schemas.microsoft.com/office/drawing/2014/main" id="{5F71A40E-F18F-706B-512F-54C8F6414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020" y="1700423"/>
            <a:ext cx="1536223" cy="683438"/>
          </a:xfrm>
          <a:prstGeom prst="rect">
            <a:avLst/>
          </a:prstGeom>
        </p:spPr>
      </p:pic>
    </p:spTree>
    <p:extLst>
      <p:ext uri="{BB962C8B-B14F-4D97-AF65-F5344CB8AC3E}">
        <p14:creationId xmlns:p14="http://schemas.microsoft.com/office/powerpoint/2010/main" val="26686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C80574-479E-4F4C-8E47-4C52EBFC5826}"/>
              </a:ext>
            </a:extLst>
          </p:cNvPr>
          <p:cNvSpPr>
            <a:spLocks noGrp="1"/>
          </p:cNvSpPr>
          <p:nvPr>
            <p:ph type="title"/>
          </p:nvPr>
        </p:nvSpPr>
        <p:spPr>
          <a:xfrm>
            <a:off x="457200" y="33336"/>
            <a:ext cx="8229600" cy="857250"/>
          </a:xfrm>
        </p:spPr>
        <p:txBody>
          <a:bodyPr/>
          <a:lstStyle/>
          <a:p>
            <a:r>
              <a:rPr lang="fr-FR" dirty="0"/>
              <a:t>An </a:t>
            </a:r>
            <a:r>
              <a:rPr lang="fr-FR" dirty="0" err="1"/>
              <a:t>overall</a:t>
            </a:r>
            <a:r>
              <a:rPr lang="fr-FR" dirty="0"/>
              <a:t> </a:t>
            </a:r>
            <a:r>
              <a:rPr lang="fr-FR" dirty="0" err="1"/>
              <a:t>well-controlled</a:t>
            </a:r>
            <a:r>
              <a:rPr lang="fr-FR" dirty="0"/>
              <a:t> </a:t>
            </a:r>
            <a:r>
              <a:rPr lang="fr-FR" dirty="0" err="1"/>
              <a:t>disease</a:t>
            </a:r>
            <a:endParaRPr lang="fr-FR" dirty="0"/>
          </a:p>
        </p:txBody>
      </p:sp>
      <p:sp>
        <p:nvSpPr>
          <p:cNvPr id="3" name="Espace réservé du contenu 2">
            <a:extLst>
              <a:ext uri="{FF2B5EF4-FFF2-40B4-BE49-F238E27FC236}">
                <a16:creationId xmlns:a16="http://schemas.microsoft.com/office/drawing/2014/main" id="{1924122F-09B6-A241-B40E-D6A2283B407F}"/>
              </a:ext>
            </a:extLst>
          </p:cNvPr>
          <p:cNvSpPr>
            <a:spLocks noGrp="1"/>
          </p:cNvSpPr>
          <p:nvPr>
            <p:ph idx="1"/>
          </p:nvPr>
        </p:nvSpPr>
        <p:spPr>
          <a:xfrm>
            <a:off x="457201" y="843558"/>
            <a:ext cx="8686799" cy="1112245"/>
          </a:xfrm>
        </p:spPr>
        <p:txBody>
          <a:bodyPr/>
          <a:lstStyle/>
          <a:p>
            <a:pPr marL="216000" indent="-457200">
              <a:buFont typeface="Arial" panose="020B0604020202020204" pitchFamily="34" charset="0"/>
              <a:buChar char="•"/>
            </a:pPr>
            <a:r>
              <a:rPr lang="fr-FR" sz="2000" dirty="0">
                <a:solidFill>
                  <a:srgbClr val="000000"/>
                </a:solidFill>
                <a:latin typeface="Calibri" panose="020F0502020204030204" pitchFamily="34" charset="0"/>
                <a:cs typeface="Calibri" panose="020F0502020204030204" pitchFamily="34" charset="0"/>
              </a:rPr>
              <a:t>2000-2021 : 860 plots </a:t>
            </a:r>
            <a:r>
              <a:rPr lang="fr-FR" sz="2000" dirty="0" err="1">
                <a:solidFill>
                  <a:srgbClr val="000000"/>
                </a:solidFill>
                <a:latin typeface="Calibri" panose="020F0502020204030204" pitchFamily="34" charset="0"/>
                <a:cs typeface="Calibri" panose="020F0502020204030204" pitchFamily="34" charset="0"/>
              </a:rPr>
              <a:t>observed</a:t>
            </a:r>
            <a:r>
              <a:rPr lang="fr-FR" sz="2000" dirty="0">
                <a:solidFill>
                  <a:srgbClr val="000000"/>
                </a:solidFill>
                <a:latin typeface="Calibri" panose="020F0502020204030204" pitchFamily="34" charset="0"/>
                <a:cs typeface="Calibri" panose="020F0502020204030204" pitchFamily="34" charset="0"/>
              </a:rPr>
              <a:t> / </a:t>
            </a:r>
            <a:r>
              <a:rPr lang="fr-FR" sz="2000" dirty="0" err="1">
                <a:solidFill>
                  <a:srgbClr val="000000"/>
                </a:solidFill>
                <a:latin typeface="Calibri" panose="020F0502020204030204" pitchFamily="34" charset="0"/>
                <a:cs typeface="Calibri" panose="020F0502020204030204" pitchFamily="34" charset="0"/>
              </a:rPr>
              <a:t>year</a:t>
            </a:r>
            <a:endParaRPr lang="fr-FR" sz="2000" dirty="0">
              <a:solidFill>
                <a:srgbClr val="000000"/>
              </a:solidFill>
              <a:latin typeface="Calibri" panose="020F0502020204030204" pitchFamily="34" charset="0"/>
              <a:cs typeface="Calibri" panose="020F0502020204030204" pitchFamily="34" charset="0"/>
            </a:endParaRPr>
          </a:p>
          <a:p>
            <a:pPr marL="216000" indent="-457200">
              <a:buFont typeface="Arial" panose="020B0604020202020204" pitchFamily="34" charset="0"/>
              <a:buChar char="•"/>
            </a:pPr>
            <a:r>
              <a:rPr lang="fr-FR" sz="2000" dirty="0" err="1">
                <a:solidFill>
                  <a:srgbClr val="000000"/>
                </a:solidFill>
                <a:latin typeface="Calibri" panose="020F0502020204030204" pitchFamily="34" charset="0"/>
                <a:cs typeface="Calibri" panose="020F0502020204030204" pitchFamily="34" charset="0"/>
              </a:rPr>
              <a:t>From</a:t>
            </a:r>
            <a:r>
              <a:rPr lang="fr-FR" sz="2000" dirty="0">
                <a:solidFill>
                  <a:srgbClr val="000000"/>
                </a:solidFill>
                <a:latin typeface="Calibri" panose="020F0502020204030204" pitchFamily="34" charset="0"/>
                <a:cs typeface="Calibri" panose="020F0502020204030204" pitchFamily="34" charset="0"/>
              </a:rPr>
              <a:t> 4 to 28% of </a:t>
            </a:r>
            <a:r>
              <a:rPr lang="fr-FR" sz="2000" dirty="0" err="1">
                <a:solidFill>
                  <a:srgbClr val="000000"/>
                </a:solidFill>
                <a:latin typeface="Calibri" panose="020F0502020204030204" pitchFamily="34" charset="0"/>
                <a:cs typeface="Calibri" panose="020F0502020204030204" pitchFamily="34" charset="0"/>
              </a:rPr>
              <a:t>infected</a:t>
            </a:r>
            <a:r>
              <a:rPr lang="fr-FR" sz="2000" dirty="0">
                <a:solidFill>
                  <a:srgbClr val="000000"/>
                </a:solidFill>
                <a:latin typeface="Calibri" panose="020F0502020204030204" pitchFamily="34" charset="0"/>
                <a:cs typeface="Calibri" panose="020F0502020204030204" pitchFamily="34" charset="0"/>
              </a:rPr>
              <a:t> </a:t>
            </a:r>
            <a:r>
              <a:rPr lang="fr-FR" sz="2000" dirty="0" err="1">
                <a:solidFill>
                  <a:srgbClr val="000000"/>
                </a:solidFill>
                <a:latin typeface="Calibri" panose="020F0502020204030204" pitchFamily="34" charset="0"/>
                <a:cs typeface="Calibri" panose="020F0502020204030204" pitchFamily="34" charset="0"/>
              </a:rPr>
              <a:t>fields</a:t>
            </a:r>
            <a:r>
              <a:rPr lang="fr-FR" sz="2000" dirty="0">
                <a:solidFill>
                  <a:srgbClr val="000000"/>
                </a:solidFill>
                <a:latin typeface="Calibri" panose="020F0502020204030204" pitchFamily="34" charset="0"/>
                <a:cs typeface="Calibri" panose="020F0502020204030204" pitchFamily="34" charset="0"/>
              </a:rPr>
              <a:t>, </a:t>
            </a:r>
            <a:r>
              <a:rPr lang="fr-FR" sz="2000" dirty="0" err="1">
                <a:solidFill>
                  <a:srgbClr val="000000"/>
                </a:solidFill>
                <a:latin typeface="Calibri" panose="020F0502020204030204" pitchFamily="34" charset="0"/>
                <a:cs typeface="Calibri" panose="020F0502020204030204" pitchFamily="34" charset="0"/>
              </a:rPr>
              <a:t>depending</a:t>
            </a:r>
            <a:r>
              <a:rPr lang="fr-FR" sz="2000" dirty="0">
                <a:solidFill>
                  <a:srgbClr val="000000"/>
                </a:solidFill>
                <a:latin typeface="Calibri" panose="020F0502020204030204" pitchFamily="34" charset="0"/>
                <a:cs typeface="Calibri" panose="020F0502020204030204" pitchFamily="34" charset="0"/>
              </a:rPr>
              <a:t> on </a:t>
            </a:r>
            <a:r>
              <a:rPr lang="fr-FR" sz="2000" dirty="0" err="1">
                <a:solidFill>
                  <a:srgbClr val="000000"/>
                </a:solidFill>
                <a:latin typeface="Calibri" panose="020F0502020204030204" pitchFamily="34" charset="0"/>
                <a:cs typeface="Calibri" panose="020F0502020204030204" pitchFamily="34" charset="0"/>
              </a:rPr>
              <a:t>spring</a:t>
            </a:r>
            <a:r>
              <a:rPr lang="fr-FR" sz="2000" dirty="0">
                <a:solidFill>
                  <a:srgbClr val="000000"/>
                </a:solidFill>
                <a:latin typeface="Calibri" panose="020F0502020204030204" pitchFamily="34" charset="0"/>
                <a:cs typeface="Calibri" panose="020F0502020204030204" pitchFamily="34" charset="0"/>
              </a:rPr>
              <a:t> </a:t>
            </a:r>
            <a:r>
              <a:rPr lang="fr-FR" sz="2000" dirty="0" err="1">
                <a:solidFill>
                  <a:srgbClr val="000000"/>
                </a:solidFill>
                <a:latin typeface="Calibri" panose="020F0502020204030204" pitchFamily="34" charset="0"/>
                <a:cs typeface="Calibri" panose="020F0502020204030204" pitchFamily="34" charset="0"/>
              </a:rPr>
              <a:t>weather</a:t>
            </a:r>
            <a:r>
              <a:rPr lang="fr-FR" sz="2000" dirty="0">
                <a:solidFill>
                  <a:srgbClr val="000000"/>
                </a:solidFill>
                <a:latin typeface="Calibri" panose="020F0502020204030204" pitchFamily="34" charset="0"/>
                <a:cs typeface="Calibri" panose="020F0502020204030204" pitchFamily="34" charset="0"/>
              </a:rPr>
              <a:t> conditions</a:t>
            </a:r>
          </a:p>
          <a:p>
            <a:pPr marL="216000" indent="-457200">
              <a:buFont typeface="Arial" panose="020B0604020202020204" pitchFamily="34" charset="0"/>
              <a:buChar char="•"/>
            </a:pPr>
            <a:r>
              <a:rPr lang="fr-FR" sz="2000" dirty="0" err="1">
                <a:solidFill>
                  <a:srgbClr val="000000"/>
                </a:solidFill>
                <a:latin typeface="Calibri" panose="020F0502020204030204" pitchFamily="34" charset="0"/>
                <a:cs typeface="Calibri" panose="020F0502020204030204" pitchFamily="34" charset="0"/>
              </a:rPr>
              <a:t>Less</a:t>
            </a:r>
            <a:r>
              <a:rPr lang="fr-FR" sz="2000" dirty="0">
                <a:solidFill>
                  <a:srgbClr val="000000"/>
                </a:solidFill>
                <a:latin typeface="Calibri" panose="020F0502020204030204" pitchFamily="34" charset="0"/>
                <a:cs typeface="Calibri" panose="020F0502020204030204" pitchFamily="34" charset="0"/>
              </a:rPr>
              <a:t> </a:t>
            </a:r>
            <a:r>
              <a:rPr lang="fr-FR" sz="2000" dirty="0" err="1">
                <a:solidFill>
                  <a:srgbClr val="000000"/>
                </a:solidFill>
                <a:latin typeface="Calibri" panose="020F0502020204030204" pitchFamily="34" charset="0"/>
                <a:cs typeface="Calibri" panose="020F0502020204030204" pitchFamily="34" charset="0"/>
              </a:rPr>
              <a:t>than</a:t>
            </a:r>
            <a:r>
              <a:rPr lang="fr-FR" sz="2000" dirty="0">
                <a:solidFill>
                  <a:srgbClr val="000000"/>
                </a:solidFill>
                <a:latin typeface="Calibri" panose="020F0502020204030204" pitchFamily="34" charset="0"/>
                <a:cs typeface="Calibri" panose="020F0502020204030204" pitchFamily="34" charset="0"/>
              </a:rPr>
              <a:t> 10% of </a:t>
            </a:r>
            <a:r>
              <a:rPr lang="fr-FR" sz="2000" dirty="0" err="1">
                <a:solidFill>
                  <a:srgbClr val="000000"/>
                </a:solidFill>
                <a:latin typeface="Calibri" panose="020F0502020204030204" pitchFamily="34" charset="0"/>
                <a:cs typeface="Calibri" panose="020F0502020204030204" pitchFamily="34" charset="0"/>
              </a:rPr>
              <a:t>severe</a:t>
            </a:r>
            <a:r>
              <a:rPr lang="fr-FR" sz="2000" dirty="0">
                <a:solidFill>
                  <a:srgbClr val="000000"/>
                </a:solidFill>
                <a:latin typeface="Calibri" panose="020F0502020204030204" pitchFamily="34" charset="0"/>
                <a:cs typeface="Calibri" panose="020F0502020204030204" pitchFamily="34" charset="0"/>
              </a:rPr>
              <a:t> </a:t>
            </a:r>
            <a:r>
              <a:rPr lang="fr-FR" sz="2000" dirty="0" err="1">
                <a:solidFill>
                  <a:srgbClr val="000000"/>
                </a:solidFill>
                <a:latin typeface="Calibri" panose="020F0502020204030204" pitchFamily="34" charset="0"/>
                <a:cs typeface="Calibri" panose="020F0502020204030204" pitchFamily="34" charset="0"/>
              </a:rPr>
              <a:t>attacks</a:t>
            </a:r>
            <a:r>
              <a:rPr lang="fr-FR" sz="2000" dirty="0">
                <a:solidFill>
                  <a:srgbClr val="000000"/>
                </a:solidFill>
                <a:latin typeface="Calibri" panose="020F0502020204030204" pitchFamily="34" charset="0"/>
                <a:cs typeface="Calibri" panose="020F0502020204030204" pitchFamily="34" charset="0"/>
              </a:rPr>
              <a:t> (&gt;30%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dwarfed plants)</a:t>
            </a:r>
          </a:p>
        </p:txBody>
      </p:sp>
      <p:sp>
        <p:nvSpPr>
          <p:cNvPr id="4" name="Espace réservé du numéro de diapositive 3">
            <a:extLst>
              <a:ext uri="{FF2B5EF4-FFF2-40B4-BE49-F238E27FC236}">
                <a16:creationId xmlns:a16="http://schemas.microsoft.com/office/drawing/2014/main" id="{F11FFF7D-18E4-AE4D-9631-8F4DB785E902}"/>
              </a:ext>
            </a:extLst>
          </p:cNvPr>
          <p:cNvSpPr>
            <a:spLocks noGrp="1"/>
          </p:cNvSpPr>
          <p:nvPr>
            <p:ph type="sldNum" sz="quarter" idx="12"/>
          </p:nvPr>
        </p:nvSpPr>
        <p:spPr/>
        <p:txBody>
          <a:bodyPr/>
          <a:lstStyle/>
          <a:p>
            <a:pPr>
              <a:defRPr/>
            </a:pPr>
            <a:fld id="{DF242490-D220-BC42-93C7-A9289E1E6C13}" type="slidenum">
              <a:rPr lang="fr-FR" altLang="fr-FR" smtClean="0"/>
              <a:pPr>
                <a:defRPr/>
              </a:pPr>
              <a:t>4</a:t>
            </a:fld>
            <a:endParaRPr lang="fr-FR" altLang="fr-FR"/>
          </a:p>
        </p:txBody>
      </p:sp>
      <p:sp>
        <p:nvSpPr>
          <p:cNvPr id="8" name="ZoneTexte 7">
            <a:extLst>
              <a:ext uri="{FF2B5EF4-FFF2-40B4-BE49-F238E27FC236}">
                <a16:creationId xmlns:a16="http://schemas.microsoft.com/office/drawing/2014/main" id="{3BC410F2-D038-4656-6982-F241F2A4EF7D}"/>
              </a:ext>
            </a:extLst>
          </p:cNvPr>
          <p:cNvSpPr txBox="1"/>
          <p:nvPr/>
        </p:nvSpPr>
        <p:spPr>
          <a:xfrm rot="16200000">
            <a:off x="-2071631" y="2071631"/>
            <a:ext cx="4512594" cy="369332"/>
          </a:xfrm>
          <a:prstGeom prst="rect">
            <a:avLst/>
          </a:prstGeom>
          <a:solidFill>
            <a:schemeClr val="accent2"/>
          </a:solidFill>
        </p:spPr>
        <p:txBody>
          <a:bodyPr wrap="square" rtlCol="0">
            <a:spAutoFit/>
          </a:bodyPr>
          <a:lstStyle/>
          <a:p>
            <a:r>
              <a:rPr lang="fr-FR" dirty="0" err="1">
                <a:solidFill>
                  <a:schemeClr val="bg1"/>
                </a:solidFill>
              </a:rPr>
              <a:t>Results</a:t>
            </a:r>
            <a:endParaRPr lang="fr-FR" dirty="0">
              <a:solidFill>
                <a:schemeClr val="bg1"/>
              </a:solidFill>
            </a:endParaRPr>
          </a:p>
        </p:txBody>
      </p:sp>
      <p:pic>
        <p:nvPicPr>
          <p:cNvPr id="5" name="Image 4">
            <a:extLst>
              <a:ext uri="{FF2B5EF4-FFF2-40B4-BE49-F238E27FC236}">
                <a16:creationId xmlns:a16="http://schemas.microsoft.com/office/drawing/2014/main" id="{BD214275-BD18-A0C3-13BC-9A59BB1F566D}"/>
              </a:ext>
            </a:extLst>
          </p:cNvPr>
          <p:cNvPicPr>
            <a:picLocks noChangeAspect="1"/>
          </p:cNvPicPr>
          <p:nvPr/>
        </p:nvPicPr>
        <p:blipFill>
          <a:blip r:embed="rId3"/>
          <a:stretch>
            <a:fillRect/>
          </a:stretch>
        </p:blipFill>
        <p:spPr>
          <a:xfrm>
            <a:off x="0" y="1955803"/>
            <a:ext cx="9144000" cy="3184671"/>
          </a:xfrm>
          <a:prstGeom prst="rect">
            <a:avLst/>
          </a:prstGeom>
        </p:spPr>
      </p:pic>
      <p:sp>
        <p:nvSpPr>
          <p:cNvPr id="10" name="ZoneTexte 9">
            <a:extLst>
              <a:ext uri="{FF2B5EF4-FFF2-40B4-BE49-F238E27FC236}">
                <a16:creationId xmlns:a16="http://schemas.microsoft.com/office/drawing/2014/main" id="{40D4A787-CF53-204E-10DC-0F84E1496315}"/>
              </a:ext>
            </a:extLst>
          </p:cNvPr>
          <p:cNvSpPr txBox="1"/>
          <p:nvPr/>
        </p:nvSpPr>
        <p:spPr>
          <a:xfrm rot="16200000">
            <a:off x="8292230" y="4172983"/>
            <a:ext cx="971741" cy="253916"/>
          </a:xfrm>
          <a:prstGeom prst="rect">
            <a:avLst/>
          </a:prstGeom>
          <a:noFill/>
        </p:spPr>
        <p:txBody>
          <a:bodyPr wrap="none" rtlCol="0">
            <a:spAutoFit/>
          </a:bodyPr>
          <a:lstStyle/>
          <a:p>
            <a:r>
              <a:rPr lang="fr-FR" sz="1050" dirty="0">
                <a:solidFill>
                  <a:srgbClr val="000000"/>
                </a:solidFill>
                <a:latin typeface="Calibri" panose="020F0502020204030204" pitchFamily="34" charset="0"/>
                <a:cs typeface="Calibri" panose="020F0502020204030204" pitchFamily="34" charset="0"/>
              </a:rPr>
              <a:t>(Terres Inovia)</a:t>
            </a:r>
          </a:p>
        </p:txBody>
      </p:sp>
    </p:spTree>
    <p:extLst>
      <p:ext uri="{BB962C8B-B14F-4D97-AF65-F5344CB8AC3E}">
        <p14:creationId xmlns:p14="http://schemas.microsoft.com/office/powerpoint/2010/main" val="96676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1635753-2202-5452-F997-3F9A933F504D}"/>
              </a:ext>
            </a:extLst>
          </p:cNvPr>
          <p:cNvSpPr txBox="1"/>
          <p:nvPr/>
        </p:nvSpPr>
        <p:spPr>
          <a:xfrm>
            <a:off x="2283097" y="894518"/>
            <a:ext cx="6860903" cy="3416320"/>
          </a:xfrm>
          <a:prstGeom prst="rect">
            <a:avLst/>
          </a:prstGeom>
          <a:solidFill>
            <a:schemeClr val="bg1"/>
          </a:solidFill>
        </p:spPr>
        <p:txBody>
          <a:bodyPr wrap="square" rtlCol="0">
            <a:spAutoFit/>
          </a:bodyPr>
          <a:lstStyle/>
          <a:p>
            <a:pPr marL="982800" indent="-216000" algn="just">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77 cases on 28 </a:t>
            </a:r>
            <a:r>
              <a:rPr lang="fr-FR" sz="2400" dirty="0" err="1">
                <a:solidFill>
                  <a:srgbClr val="000000"/>
                </a:solidFill>
                <a:latin typeface="Calibri" panose="020F0502020204030204" pitchFamily="34" charset="0"/>
                <a:cs typeface="Calibri" panose="020F0502020204030204" pitchFamily="34" charset="0"/>
              </a:rPr>
              <a:t>varieties</a:t>
            </a: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resistant</a:t>
            </a:r>
            <a:r>
              <a:rPr lang="fr-FR" sz="2400" dirty="0">
                <a:solidFill>
                  <a:srgbClr val="000000"/>
                </a:solidFill>
                <a:latin typeface="Calibri" panose="020F0502020204030204" pitchFamily="34" charset="0"/>
                <a:cs typeface="Calibri" panose="020F0502020204030204" pitchFamily="34" charset="0"/>
              </a:rPr>
              <a:t> to </a:t>
            </a:r>
            <a:r>
              <a:rPr lang="en-US" sz="2400" dirty="0">
                <a:solidFill>
                  <a:srgbClr val="000000"/>
                </a:solidFill>
                <a:latin typeface="Calibri" panose="020F0502020204030204" pitchFamily="34" charset="0"/>
                <a:cs typeface="Calibri" panose="020F0502020204030204" pitchFamily="34" charset="0"/>
              </a:rPr>
              <a:t>100, 304, 307, 314, 334, 703, 704, 710 &amp; 714</a:t>
            </a:r>
            <a:endParaRPr lang="fr-FR" sz="2400" dirty="0">
              <a:solidFill>
                <a:srgbClr val="000000"/>
              </a:solidFill>
              <a:latin typeface="Calibri" panose="020F0502020204030204" pitchFamily="34" charset="0"/>
              <a:cs typeface="Calibri" panose="020F0502020204030204" pitchFamily="34" charset="0"/>
            </a:endParaRPr>
          </a:p>
          <a:p>
            <a:pPr marL="982800" indent="-216000" algn="just">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dwarfed</a:t>
            </a:r>
            <a:r>
              <a:rPr lang="fr-FR" sz="2400" dirty="0">
                <a:solidFill>
                  <a:srgbClr val="000000"/>
                </a:solidFill>
                <a:latin typeface="Calibri" panose="020F0502020204030204" pitchFamily="34" charset="0"/>
                <a:cs typeface="Calibri" panose="020F0502020204030204" pitchFamily="34" charset="0"/>
              </a:rPr>
              <a:t> plants : [10%-100%], </a:t>
            </a:r>
            <a:r>
              <a:rPr lang="fr-FR" sz="2400" dirty="0" err="1">
                <a:solidFill>
                  <a:srgbClr val="000000"/>
                </a:solidFill>
                <a:latin typeface="Calibri" panose="020F0502020204030204" pitchFamily="34" charset="0"/>
                <a:cs typeface="Calibri" panose="020F0502020204030204" pitchFamily="34" charset="0"/>
              </a:rPr>
              <a:t>mean</a:t>
            </a:r>
            <a:r>
              <a:rPr lang="fr-FR" sz="2400" dirty="0">
                <a:solidFill>
                  <a:srgbClr val="000000"/>
                </a:solidFill>
                <a:latin typeface="Calibri" panose="020F0502020204030204" pitchFamily="34" charset="0"/>
                <a:cs typeface="Calibri" panose="020F0502020204030204" pitchFamily="34" charset="0"/>
              </a:rPr>
              <a:t>=39%</a:t>
            </a:r>
          </a:p>
          <a:p>
            <a:pPr marL="982800" indent="-216000" algn="just">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Short </a:t>
            </a:r>
            <a:r>
              <a:rPr lang="fr-FR" sz="2400" dirty="0" err="1">
                <a:solidFill>
                  <a:srgbClr val="000000"/>
                </a:solidFill>
                <a:latin typeface="Calibri" panose="020F0502020204030204" pitchFamily="34" charset="0"/>
                <a:cs typeface="Calibri" panose="020F0502020204030204" pitchFamily="34" charset="0"/>
              </a:rPr>
              <a:t>crop</a:t>
            </a:r>
            <a:r>
              <a:rPr lang="fr-FR" sz="2400" dirty="0">
                <a:solidFill>
                  <a:srgbClr val="000000"/>
                </a:solidFill>
                <a:latin typeface="Calibri" panose="020F0502020204030204" pitchFamily="34" charset="0"/>
                <a:cs typeface="Calibri" panose="020F0502020204030204" pitchFamily="34" charset="0"/>
              </a:rPr>
              <a:t> rotations, intensive use of </a:t>
            </a:r>
            <a:r>
              <a:rPr lang="fr-FR" sz="2400" dirty="0" err="1">
                <a:solidFill>
                  <a:srgbClr val="000000"/>
                </a:solidFill>
                <a:latin typeface="Calibri" panose="020F0502020204030204" pitchFamily="34" charset="0"/>
                <a:cs typeface="Calibri" panose="020F0502020204030204" pitchFamily="34" charset="0"/>
              </a:rPr>
              <a:t>resistant</a:t>
            </a: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varieties</a:t>
            </a:r>
            <a:endParaRPr lang="fr-FR" sz="2400" dirty="0">
              <a:solidFill>
                <a:srgbClr val="000000"/>
              </a:solidFill>
              <a:latin typeface="Calibri" panose="020F0502020204030204" pitchFamily="34" charset="0"/>
              <a:cs typeface="Calibri" panose="020F0502020204030204" pitchFamily="34" charset="0"/>
            </a:endParaRPr>
          </a:p>
          <a:p>
            <a:pPr marL="982800" indent="-216000" algn="just">
              <a:buFont typeface="Arial" panose="020B0604020202020204" pitchFamily="34" charset="0"/>
              <a:buChar char="•"/>
            </a:pPr>
            <a:r>
              <a:rPr lang="fr-FR" sz="2400" dirty="0" err="1">
                <a:solidFill>
                  <a:srgbClr val="000000"/>
                </a:solidFill>
                <a:latin typeface="Calibri" panose="020F0502020204030204" pitchFamily="34" charset="0"/>
                <a:cs typeface="Calibri" panose="020F0502020204030204" pitchFamily="34" charset="0"/>
              </a:rPr>
              <a:t>Isolates</a:t>
            </a:r>
            <a:r>
              <a:rPr lang="fr-FR" sz="2400" dirty="0">
                <a:solidFill>
                  <a:srgbClr val="000000"/>
                </a:solidFill>
                <a:latin typeface="Calibri" panose="020F0502020204030204" pitchFamily="34" charset="0"/>
                <a:cs typeface="Calibri" panose="020F0502020204030204" pitchFamily="34" charset="0"/>
              </a:rPr>
              <a:t> of type « 334 », « 704 » and « 714 », </a:t>
            </a:r>
            <a:r>
              <a:rPr lang="fr-FR" sz="2400" dirty="0" err="1">
                <a:solidFill>
                  <a:srgbClr val="000000"/>
                </a:solidFill>
                <a:latin typeface="Calibri" panose="020F0502020204030204" pitchFamily="34" charset="0"/>
                <a:cs typeface="Calibri" panose="020F0502020204030204" pitchFamily="34" charset="0"/>
              </a:rPr>
              <a:t>some</a:t>
            </a:r>
            <a:r>
              <a:rPr lang="fr-FR" sz="2400" dirty="0">
                <a:solidFill>
                  <a:srgbClr val="000000"/>
                </a:solidFill>
                <a:latin typeface="Calibri" panose="020F0502020204030204" pitchFamily="34" charset="0"/>
                <a:cs typeface="Calibri" panose="020F0502020204030204" pitchFamily="34" charset="0"/>
              </a:rPr>
              <a:t> 714 </a:t>
            </a:r>
            <a:r>
              <a:rPr lang="fr-FR" sz="2400" dirty="0" err="1">
                <a:solidFill>
                  <a:srgbClr val="000000"/>
                </a:solidFill>
                <a:latin typeface="Calibri" panose="020F0502020204030204" pitchFamily="34" charset="0"/>
                <a:cs typeface="Calibri" panose="020F0502020204030204" pitchFamily="34" charset="0"/>
              </a:rPr>
              <a:t>isolates</a:t>
            </a: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overcome</a:t>
            </a:r>
            <a:r>
              <a:rPr lang="fr-FR" sz="2400" dirty="0">
                <a:solidFill>
                  <a:srgbClr val="000000"/>
                </a:solidFill>
                <a:latin typeface="Calibri" panose="020F0502020204030204" pitchFamily="34" charset="0"/>
                <a:cs typeface="Calibri" panose="020F0502020204030204" pitchFamily="34" charset="0"/>
              </a:rPr>
              <a:t> </a:t>
            </a:r>
            <a:r>
              <a:rPr lang="fr-FR" sz="2400" i="1" dirty="0">
                <a:solidFill>
                  <a:srgbClr val="000000"/>
                </a:solidFill>
                <a:latin typeface="Calibri" panose="020F0502020204030204" pitchFamily="34" charset="0"/>
                <a:cs typeface="Calibri" panose="020F0502020204030204" pitchFamily="34" charset="0"/>
              </a:rPr>
              <a:t>Pl8 </a:t>
            </a:r>
            <a:r>
              <a:rPr lang="fr-FR" sz="1100" i="1" dirty="0">
                <a:solidFill>
                  <a:srgbClr val="000000"/>
                </a:solidFill>
                <a:latin typeface="Calibri" panose="020F0502020204030204" pitchFamily="34" charset="0"/>
                <a:cs typeface="Calibri" panose="020F0502020204030204" pitchFamily="34" charset="0"/>
              </a:rPr>
              <a:t>(cf. </a:t>
            </a:r>
            <a:r>
              <a:rPr lang="en-US" sz="1100" dirty="0">
                <a:solidFill>
                  <a:srgbClr val="000000"/>
                </a:solidFill>
                <a:latin typeface="Calibri" panose="020F0502020204030204" pitchFamily="34" charset="0"/>
                <a:cs typeface="Calibri" panose="020F0502020204030204" pitchFamily="34" charset="0"/>
              </a:rPr>
              <a:t>Martin-Sanz </a:t>
            </a:r>
            <a:r>
              <a:rPr lang="en-US" sz="1100" i="1" dirty="0">
                <a:solidFill>
                  <a:srgbClr val="000000"/>
                </a:solidFill>
                <a:latin typeface="Calibri" panose="020F0502020204030204" pitchFamily="34" charset="0"/>
                <a:cs typeface="Calibri" panose="020F0502020204030204" pitchFamily="34" charset="0"/>
              </a:rPr>
              <a:t>et al</a:t>
            </a:r>
            <a:r>
              <a:rPr lang="en-US" sz="1100" dirty="0">
                <a:solidFill>
                  <a:srgbClr val="000000"/>
                </a:solidFill>
                <a:latin typeface="Calibri" panose="020F0502020204030204" pitchFamily="34" charset="0"/>
                <a:cs typeface="Calibri" panose="020F0502020204030204" pitchFamily="34" charset="0"/>
              </a:rPr>
              <a:t>. 2020)</a:t>
            </a:r>
            <a:endParaRPr lang="fr-FR" sz="2400" dirty="0">
              <a:solidFill>
                <a:srgbClr val="000000"/>
              </a:solidFill>
              <a:latin typeface="Calibri" panose="020F0502020204030204" pitchFamily="34" charset="0"/>
              <a:cs typeface="Calibri" panose="020F0502020204030204" pitchFamily="34" charset="0"/>
            </a:endParaRPr>
          </a:p>
          <a:p>
            <a:pPr marL="982800" indent="-216000">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3 types of 714 </a:t>
            </a:r>
            <a:r>
              <a:rPr lang="fr-FR" sz="2400" dirty="0" err="1">
                <a:solidFill>
                  <a:srgbClr val="000000"/>
                </a:solidFill>
                <a:latin typeface="Calibri" panose="020F0502020204030204" pitchFamily="34" charset="0"/>
                <a:cs typeface="Calibri" panose="020F0502020204030204" pitchFamily="34" charset="0"/>
              </a:rPr>
              <a:t>overcoming</a:t>
            </a: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isolates</a:t>
            </a: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identified</a:t>
            </a:r>
            <a:r>
              <a:rPr lang="fr-FR" sz="2400" dirty="0">
                <a:solidFill>
                  <a:srgbClr val="000000"/>
                </a:solidFill>
                <a:latin typeface="Calibri" panose="020F0502020204030204" pitchFamily="34" charset="0"/>
                <a:cs typeface="Calibri" panose="020F0502020204030204" pitchFamily="34" charset="0"/>
              </a:rPr>
              <a:t> by GEVES</a:t>
            </a:r>
          </a:p>
        </p:txBody>
      </p:sp>
      <p:sp>
        <p:nvSpPr>
          <p:cNvPr id="2" name="Titre 1">
            <a:extLst>
              <a:ext uri="{FF2B5EF4-FFF2-40B4-BE49-F238E27FC236}">
                <a16:creationId xmlns:a16="http://schemas.microsoft.com/office/drawing/2014/main" id="{5E8F6907-D780-D08E-EE02-CE4E63A60368}"/>
              </a:ext>
            </a:extLst>
          </p:cNvPr>
          <p:cNvSpPr>
            <a:spLocks noGrp="1"/>
          </p:cNvSpPr>
          <p:nvPr>
            <p:ph type="title"/>
          </p:nvPr>
        </p:nvSpPr>
        <p:spPr>
          <a:xfrm>
            <a:off x="386151" y="112923"/>
            <a:ext cx="8635947" cy="781595"/>
          </a:xfrm>
        </p:spPr>
        <p:txBody>
          <a:bodyPr>
            <a:noAutofit/>
          </a:bodyPr>
          <a:lstStyle/>
          <a:p>
            <a:r>
              <a:rPr lang="fr-FR" sz="2800" dirty="0" err="1">
                <a:latin typeface="Calibri" panose="020F0502020204030204" pitchFamily="34" charset="0"/>
                <a:cs typeface="Calibri" panose="020F0502020204030204" pitchFamily="34" charset="0"/>
              </a:rPr>
              <a:t>Since</a:t>
            </a:r>
            <a:r>
              <a:rPr lang="fr-FR" sz="2800" dirty="0">
                <a:latin typeface="Calibri" panose="020F0502020204030204" pitchFamily="34" charset="0"/>
                <a:cs typeface="Calibri" panose="020F0502020204030204" pitchFamily="34" charset="0"/>
              </a:rPr>
              <a:t> 2018, </a:t>
            </a:r>
            <a:r>
              <a:rPr lang="fr-FR" sz="2800" dirty="0" err="1">
                <a:latin typeface="Calibri" panose="020F0502020204030204" pitchFamily="34" charset="0"/>
                <a:cs typeface="Calibri" panose="020F0502020204030204" pitchFamily="34" charset="0"/>
              </a:rPr>
              <a:t>resistance</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overcoming</a:t>
            </a:r>
            <a:r>
              <a:rPr lang="fr-FR" sz="2800" dirty="0">
                <a:latin typeface="Calibri" panose="020F0502020204030204" pitchFamily="34" charset="0"/>
                <a:cs typeface="Calibri" panose="020F0502020204030204" pitchFamily="34" charset="0"/>
              </a:rPr>
              <a:t> of </a:t>
            </a:r>
            <a:r>
              <a:rPr lang="fr-FR" sz="2800" dirty="0" err="1">
                <a:latin typeface="Calibri" panose="020F0502020204030204" pitchFamily="34" charset="0"/>
                <a:cs typeface="Calibri" panose="020F0502020204030204" pitchFamily="34" charset="0"/>
              </a:rPr>
              <a:t>expected</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resistant</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varieties</a:t>
            </a:r>
            <a:r>
              <a:rPr lang="fr-FR" sz="2800" dirty="0">
                <a:latin typeface="Calibri" panose="020F0502020204030204" pitchFamily="34" charset="0"/>
                <a:cs typeface="Calibri" panose="020F0502020204030204" pitchFamily="34" charset="0"/>
              </a:rPr>
              <a:t>…</a:t>
            </a:r>
          </a:p>
        </p:txBody>
      </p:sp>
      <p:pic>
        <p:nvPicPr>
          <p:cNvPr id="7" name="Espace réservé du contenu 6">
            <a:extLst>
              <a:ext uri="{FF2B5EF4-FFF2-40B4-BE49-F238E27FC236}">
                <a16:creationId xmlns:a16="http://schemas.microsoft.com/office/drawing/2014/main" id="{4B71A815-5D04-6B8F-5836-9A954C8BCE2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747" t="13040" r="26573" b="8716"/>
          <a:stretch/>
        </p:blipFill>
        <p:spPr>
          <a:xfrm>
            <a:off x="323528" y="962906"/>
            <a:ext cx="2802346" cy="2586781"/>
          </a:xfrm>
        </p:spPr>
      </p:pic>
      <p:sp>
        <p:nvSpPr>
          <p:cNvPr id="4" name="Espace réservé du numéro de diapositive 3">
            <a:extLst>
              <a:ext uri="{FF2B5EF4-FFF2-40B4-BE49-F238E27FC236}">
                <a16:creationId xmlns:a16="http://schemas.microsoft.com/office/drawing/2014/main" id="{E73674C9-68CE-EBCB-88EF-DB100A6B05C4}"/>
              </a:ext>
            </a:extLst>
          </p:cNvPr>
          <p:cNvSpPr>
            <a:spLocks noGrp="1"/>
          </p:cNvSpPr>
          <p:nvPr>
            <p:ph type="sldNum" sz="quarter" idx="12"/>
          </p:nvPr>
        </p:nvSpPr>
        <p:spPr/>
        <p:txBody>
          <a:bodyPr/>
          <a:lstStyle/>
          <a:p>
            <a:pPr>
              <a:defRPr/>
            </a:pPr>
            <a:fld id="{DF242490-D220-BC42-93C7-A9289E1E6C13}" type="slidenum">
              <a:rPr lang="fr-FR" altLang="fr-FR" smtClean="0"/>
              <a:pPr>
                <a:defRPr/>
              </a:pPr>
              <a:t>5</a:t>
            </a:fld>
            <a:endParaRPr lang="fr-FR" altLang="fr-FR"/>
          </a:p>
        </p:txBody>
      </p:sp>
      <p:sp>
        <p:nvSpPr>
          <p:cNvPr id="5" name="ZoneTexte 4">
            <a:extLst>
              <a:ext uri="{FF2B5EF4-FFF2-40B4-BE49-F238E27FC236}">
                <a16:creationId xmlns:a16="http://schemas.microsoft.com/office/drawing/2014/main" id="{D20D48CD-70CD-AA7E-DFA0-BDAB1CCA0986}"/>
              </a:ext>
            </a:extLst>
          </p:cNvPr>
          <p:cNvSpPr txBox="1"/>
          <p:nvPr/>
        </p:nvSpPr>
        <p:spPr>
          <a:xfrm rot="16200000">
            <a:off x="-2071631" y="2071631"/>
            <a:ext cx="4512594" cy="369332"/>
          </a:xfrm>
          <a:prstGeom prst="rect">
            <a:avLst/>
          </a:prstGeom>
          <a:solidFill>
            <a:schemeClr val="accent2"/>
          </a:solidFill>
        </p:spPr>
        <p:txBody>
          <a:bodyPr wrap="square" rtlCol="0">
            <a:spAutoFit/>
          </a:bodyPr>
          <a:lstStyle/>
          <a:p>
            <a:r>
              <a:rPr lang="fr-FR" dirty="0" err="1">
                <a:solidFill>
                  <a:schemeClr val="bg1"/>
                </a:solidFill>
              </a:rPr>
              <a:t>Results</a:t>
            </a:r>
            <a:endParaRPr lang="fr-FR" dirty="0">
              <a:solidFill>
                <a:schemeClr val="bg1"/>
              </a:solidFill>
            </a:endParaRPr>
          </a:p>
        </p:txBody>
      </p:sp>
      <p:sp>
        <p:nvSpPr>
          <p:cNvPr id="10" name="ZoneTexte 9">
            <a:extLst>
              <a:ext uri="{FF2B5EF4-FFF2-40B4-BE49-F238E27FC236}">
                <a16:creationId xmlns:a16="http://schemas.microsoft.com/office/drawing/2014/main" id="{E23C4F70-1C33-9E5B-6A27-3E54B3CF73BE}"/>
              </a:ext>
            </a:extLst>
          </p:cNvPr>
          <p:cNvSpPr txBox="1"/>
          <p:nvPr/>
        </p:nvSpPr>
        <p:spPr>
          <a:xfrm>
            <a:off x="369333" y="3549687"/>
            <a:ext cx="2504922" cy="1200329"/>
          </a:xfrm>
          <a:prstGeom prst="rect">
            <a:avLst/>
          </a:prstGeom>
          <a:solidFill>
            <a:schemeClr val="bg1"/>
          </a:solidFill>
        </p:spPr>
        <p:txBody>
          <a:bodyPr wrap="square">
            <a:spAutoFit/>
          </a:bodyPr>
          <a:lstStyle/>
          <a:p>
            <a:pPr algn="r"/>
            <a:r>
              <a:rPr lang="en-US" sz="1200" dirty="0">
                <a:solidFill>
                  <a:srgbClr val="000000"/>
                </a:solidFill>
                <a:latin typeface="Calibri" panose="020F0502020204030204" pitchFamily="34" charset="0"/>
                <a:cs typeface="Calibri" panose="020F0502020204030204" pitchFamily="34" charset="0"/>
              </a:rPr>
              <a:t>Departments where resistance overcoming was observed from 2018 to 2021 (&gt; 10% of dwarfed plants):</a:t>
            </a:r>
          </a:p>
          <a:p>
            <a:pPr algn="r"/>
            <a:r>
              <a:rPr lang="en-US" sz="1200" dirty="0">
                <a:solidFill>
                  <a:srgbClr val="000000"/>
                </a:solidFill>
                <a:latin typeface="Calibri" panose="020F0502020204030204" pitchFamily="34" charset="0"/>
                <a:cs typeface="Calibri" panose="020F0502020204030204" pitchFamily="34" charset="0"/>
              </a:rPr>
              <a:t>[number of cases; number of varieties concerned] </a:t>
            </a:r>
          </a:p>
          <a:p>
            <a:pPr algn="r"/>
            <a:r>
              <a:rPr lang="en-US" sz="1200" dirty="0">
                <a:solidFill>
                  <a:srgbClr val="000000"/>
                </a:solidFill>
                <a:latin typeface="Calibri" panose="020F0502020204030204" pitchFamily="34" charset="0"/>
                <a:cs typeface="Calibri" panose="020F0502020204030204" pitchFamily="34" charset="0"/>
              </a:rPr>
              <a:t>(Terres Inovia)</a:t>
            </a:r>
            <a:endParaRPr lang="fr-FR" sz="1200" dirty="0">
              <a:solidFill>
                <a:srgbClr val="000000"/>
              </a:solidFill>
              <a:latin typeface="Calibri" panose="020F0502020204030204" pitchFamily="34" charset="0"/>
              <a:cs typeface="Calibri" panose="020F0502020204030204" pitchFamily="34" charset="0"/>
            </a:endParaRPr>
          </a:p>
        </p:txBody>
      </p:sp>
      <p:grpSp>
        <p:nvGrpSpPr>
          <p:cNvPr id="13" name="Groupe 12">
            <a:extLst>
              <a:ext uri="{FF2B5EF4-FFF2-40B4-BE49-F238E27FC236}">
                <a16:creationId xmlns:a16="http://schemas.microsoft.com/office/drawing/2014/main" id="{D1B3378B-BA22-17CA-FDE2-1EB2E5907880}"/>
              </a:ext>
            </a:extLst>
          </p:cNvPr>
          <p:cNvGrpSpPr/>
          <p:nvPr/>
        </p:nvGrpSpPr>
        <p:grpSpPr>
          <a:xfrm>
            <a:off x="2731732" y="2790824"/>
            <a:ext cx="6414153" cy="2342103"/>
            <a:chOff x="2731732" y="2790824"/>
            <a:chExt cx="6414153" cy="2342103"/>
          </a:xfrm>
        </p:grpSpPr>
        <p:sp>
          <p:nvSpPr>
            <p:cNvPr id="11" name="Légende : flèche vers le bas 10">
              <a:extLst>
                <a:ext uri="{FF2B5EF4-FFF2-40B4-BE49-F238E27FC236}">
                  <a16:creationId xmlns:a16="http://schemas.microsoft.com/office/drawing/2014/main" id="{7EA08308-B41E-7A99-94C4-399D558F1046}"/>
                </a:ext>
              </a:extLst>
            </p:cNvPr>
            <p:cNvSpPr/>
            <p:nvPr/>
          </p:nvSpPr>
          <p:spPr>
            <a:xfrm>
              <a:off x="3061717" y="2790824"/>
              <a:ext cx="6084168" cy="1869295"/>
            </a:xfrm>
            <a:prstGeom prst="downArrowCallout">
              <a:avLst>
                <a:gd name="adj1" fmla="val 8245"/>
                <a:gd name="adj2" fmla="val 15655"/>
                <a:gd name="adj3" fmla="val 10809"/>
                <a:gd name="adj4" fmla="val 815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9A851FD0-D4B0-512C-42C1-59752C2AC02D}"/>
                </a:ext>
              </a:extLst>
            </p:cNvPr>
            <p:cNvSpPr txBox="1"/>
            <p:nvPr/>
          </p:nvSpPr>
          <p:spPr>
            <a:xfrm>
              <a:off x="2731732" y="4671262"/>
              <a:ext cx="6412268" cy="461665"/>
            </a:xfrm>
            <a:prstGeom prst="rect">
              <a:avLst/>
            </a:prstGeom>
            <a:solidFill>
              <a:schemeClr val="bg1"/>
            </a:solidFill>
          </p:spPr>
          <p:txBody>
            <a:bodyPr wrap="none" rtlCol="0">
              <a:spAutoFit/>
            </a:bodyPr>
            <a:lstStyle/>
            <a:p>
              <a:r>
                <a:rPr lang="fr-FR" sz="2400" dirty="0" err="1">
                  <a:solidFill>
                    <a:srgbClr val="000000"/>
                  </a:solidFill>
                  <a:latin typeface="Calibri" panose="020F0502020204030204" pitchFamily="34" charset="0"/>
                  <a:cs typeface="Calibri" panose="020F0502020204030204" pitchFamily="34" charset="0"/>
                </a:rPr>
                <a:t>Probably</a:t>
              </a:r>
              <a:r>
                <a:rPr lang="fr-FR" sz="2400" dirty="0">
                  <a:solidFill>
                    <a:srgbClr val="000000"/>
                  </a:solidFill>
                  <a:latin typeface="Calibri" panose="020F0502020204030204" pitchFamily="34" charset="0"/>
                  <a:cs typeface="Calibri" panose="020F0502020204030204" pitchFamily="34" charset="0"/>
                </a:rPr>
                <a:t> </a:t>
              </a:r>
              <a:r>
                <a:rPr lang="fr-FR" sz="2400" b="1" dirty="0" err="1">
                  <a:solidFill>
                    <a:srgbClr val="000000"/>
                  </a:solidFill>
                  <a:latin typeface="Calibri" panose="020F0502020204030204" pitchFamily="34" charset="0"/>
                  <a:cs typeface="Calibri" panose="020F0502020204030204" pitchFamily="34" charset="0"/>
                </a:rPr>
                <a:t>several</a:t>
              </a:r>
              <a:r>
                <a:rPr lang="fr-FR" sz="2400" b="1" dirty="0">
                  <a:solidFill>
                    <a:srgbClr val="000000"/>
                  </a:solidFill>
                  <a:latin typeface="Calibri" panose="020F0502020204030204" pitchFamily="34" charset="0"/>
                  <a:cs typeface="Calibri" panose="020F0502020204030204" pitchFamily="34" charset="0"/>
                </a:rPr>
                <a:t> concomitant </a:t>
              </a:r>
              <a:r>
                <a:rPr lang="fr-FR" sz="2400" b="1" dirty="0" err="1">
                  <a:solidFill>
                    <a:srgbClr val="000000"/>
                  </a:solidFill>
                  <a:latin typeface="Calibri" panose="020F0502020204030204" pitchFamily="34" charset="0"/>
                  <a:cs typeface="Calibri" panose="020F0502020204030204" pitchFamily="34" charset="0"/>
                </a:rPr>
                <a:t>overcoming</a:t>
              </a:r>
              <a:r>
                <a:rPr lang="fr-FR" sz="2400" b="1" dirty="0">
                  <a:solidFill>
                    <a:srgbClr val="000000"/>
                  </a:solidFill>
                  <a:latin typeface="Calibri" panose="020F0502020204030204" pitchFamily="34" charset="0"/>
                  <a:cs typeface="Calibri" panose="020F0502020204030204" pitchFamily="34" charset="0"/>
                </a:rPr>
                <a:t> </a:t>
              </a:r>
              <a:r>
                <a:rPr lang="fr-FR" sz="2400" b="1" dirty="0" err="1">
                  <a:solidFill>
                    <a:srgbClr val="000000"/>
                  </a:solidFill>
                  <a:latin typeface="Calibri" panose="020F0502020204030204" pitchFamily="34" charset="0"/>
                  <a:cs typeface="Calibri" panose="020F0502020204030204" pitchFamily="34" charset="0"/>
                </a:rPr>
                <a:t>events</a:t>
              </a:r>
              <a:endParaRPr lang="fr-FR" sz="2400" b="1"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255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C5080-B3C1-2261-DF1B-56EF3C694BC6}"/>
              </a:ext>
            </a:extLst>
          </p:cNvPr>
          <p:cNvSpPr>
            <a:spLocks noGrp="1"/>
          </p:cNvSpPr>
          <p:nvPr>
            <p:ph type="title"/>
          </p:nvPr>
        </p:nvSpPr>
        <p:spPr>
          <a:xfrm>
            <a:off x="457199" y="205979"/>
            <a:ext cx="8686800" cy="857250"/>
          </a:xfrm>
        </p:spPr>
        <p:txBody>
          <a:bodyPr>
            <a:normAutofit fontScale="90000"/>
          </a:bodyPr>
          <a:lstStyle/>
          <a:p>
            <a:r>
              <a:rPr lang="fr-FR" dirty="0" err="1"/>
              <a:t>These</a:t>
            </a:r>
            <a:r>
              <a:rPr lang="fr-FR" dirty="0"/>
              <a:t> </a:t>
            </a:r>
            <a:r>
              <a:rPr lang="fr-FR" dirty="0" err="1"/>
              <a:t>resistance</a:t>
            </a:r>
            <a:r>
              <a:rPr lang="fr-FR" dirty="0"/>
              <a:t> </a:t>
            </a:r>
            <a:r>
              <a:rPr lang="fr-FR" dirty="0" err="1"/>
              <a:t>overcoming</a:t>
            </a:r>
            <a:r>
              <a:rPr lang="fr-FR" dirty="0"/>
              <a:t> </a:t>
            </a:r>
            <a:r>
              <a:rPr lang="fr-FR" dirty="0" err="1"/>
              <a:t>phenomena</a:t>
            </a:r>
            <a:r>
              <a:rPr lang="fr-FR" dirty="0"/>
              <a:t> affect </a:t>
            </a:r>
            <a:r>
              <a:rPr lang="fr-FR" dirty="0" err="1"/>
              <a:t>many</a:t>
            </a:r>
            <a:r>
              <a:rPr lang="fr-FR" dirty="0"/>
              <a:t> countries…</a:t>
            </a:r>
          </a:p>
        </p:txBody>
      </p:sp>
      <p:sp>
        <p:nvSpPr>
          <p:cNvPr id="3" name="Espace réservé du contenu 2">
            <a:extLst>
              <a:ext uri="{FF2B5EF4-FFF2-40B4-BE49-F238E27FC236}">
                <a16:creationId xmlns:a16="http://schemas.microsoft.com/office/drawing/2014/main" id="{9C54DA28-5672-B95B-3A94-74CF0475490F}"/>
              </a:ext>
            </a:extLst>
          </p:cNvPr>
          <p:cNvSpPr>
            <a:spLocks noGrp="1"/>
          </p:cNvSpPr>
          <p:nvPr>
            <p:ph idx="1"/>
          </p:nvPr>
        </p:nvSpPr>
        <p:spPr>
          <a:xfrm>
            <a:off x="457200" y="1200150"/>
            <a:ext cx="8686800" cy="1785569"/>
          </a:xfrm>
        </p:spPr>
        <p:txBody>
          <a:bodyPr/>
          <a:lstStyle/>
          <a:p>
            <a:r>
              <a:rPr lang="fr-FR" dirty="0" err="1">
                <a:solidFill>
                  <a:srgbClr val="000000"/>
                </a:solidFill>
                <a:latin typeface="Calibri" panose="020F0502020204030204" pitchFamily="34" charset="0"/>
                <a:cs typeface="Calibri" panose="020F0502020204030204" pitchFamily="34" charset="0"/>
                <a:sym typeface="Wingdings" panose="05000000000000000000" pitchFamily="2" charset="2"/>
              </a:rPr>
              <a:t>They</a:t>
            </a:r>
            <a:r>
              <a:rPr lang="fr-FR" sz="24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2400" dirty="0">
                <a:solidFill>
                  <a:srgbClr val="000000"/>
                </a:solidFill>
                <a:latin typeface="Calibri" panose="020F0502020204030204" pitchFamily="34" charset="0"/>
                <a:cs typeface="Calibri" panose="020F0502020204030204" pitchFamily="34" charset="0"/>
                <a:sym typeface="Wingdings" panose="05000000000000000000" pitchFamily="2" charset="2"/>
              </a:rPr>
              <a:t>require:</a:t>
            </a:r>
          </a:p>
          <a:p>
            <a:pPr lvl="1"/>
            <a:r>
              <a:rPr lang="en-US" sz="2400" dirty="0">
                <a:solidFill>
                  <a:srgbClr val="000000"/>
                </a:solidFill>
                <a:latin typeface="Calibri" panose="020F0502020204030204" pitchFamily="34" charset="0"/>
                <a:cs typeface="Calibri" panose="020F0502020204030204" pitchFamily="34" charset="0"/>
                <a:sym typeface="Wingdings" panose="05000000000000000000" pitchFamily="2" charset="2"/>
              </a:rPr>
              <a:t>the expansion of the set of differential lines in a concerted way </a:t>
            </a:r>
          </a:p>
          <a:p>
            <a:pPr marL="342900" lvl="1" indent="0">
              <a:buNone/>
            </a:pPr>
            <a:r>
              <a:rPr lang="fr-FR" sz="11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fr-FR" sz="1100" i="1" dirty="0">
                <a:solidFill>
                  <a:srgbClr val="000000"/>
                </a:solidFill>
                <a:latin typeface="Calibri" panose="020F0502020204030204" pitchFamily="34" charset="0"/>
                <a:cs typeface="Calibri" panose="020F0502020204030204" pitchFamily="34" charset="0"/>
                <a:sym typeface="Wingdings" panose="05000000000000000000" pitchFamily="2" charset="2"/>
              </a:rPr>
              <a:t>e.g</a:t>
            </a:r>
            <a:r>
              <a:rPr lang="fr-FR" sz="1100" dirty="0">
                <a:solidFill>
                  <a:srgbClr val="000000"/>
                </a:solidFill>
                <a:latin typeface="Calibri" panose="020F0502020204030204" pitchFamily="34" charset="0"/>
                <a:cs typeface="Calibri" panose="020F0502020204030204" pitchFamily="34" charset="0"/>
                <a:sym typeface="Wingdings" panose="05000000000000000000" pitchFamily="2" charset="2"/>
              </a:rPr>
              <a:t>., Ban </a:t>
            </a:r>
            <a:r>
              <a:rPr lang="fr-FR" sz="1100" i="1" dirty="0">
                <a:solidFill>
                  <a:srgbClr val="000000"/>
                </a:solidFill>
                <a:latin typeface="Calibri" panose="020F0502020204030204" pitchFamily="34" charset="0"/>
                <a:cs typeface="Calibri" panose="020F0502020204030204" pitchFamily="34" charset="0"/>
                <a:sym typeface="Wingdings" panose="05000000000000000000" pitchFamily="2" charset="2"/>
              </a:rPr>
              <a:t>et al</a:t>
            </a:r>
            <a:r>
              <a:rPr lang="fr-FR" sz="1100" dirty="0">
                <a:solidFill>
                  <a:srgbClr val="000000"/>
                </a:solidFill>
                <a:latin typeface="Calibri" panose="020F0502020204030204" pitchFamily="34" charset="0"/>
                <a:cs typeface="Calibri" panose="020F0502020204030204" pitchFamily="34" charset="0"/>
                <a:sym typeface="Wingdings" panose="05000000000000000000" pitchFamily="2" charset="2"/>
              </a:rPr>
              <a:t>., 2021; Gilley </a:t>
            </a:r>
            <a:r>
              <a:rPr lang="fr-FR" sz="1100" i="1" dirty="0">
                <a:solidFill>
                  <a:srgbClr val="000000"/>
                </a:solidFill>
                <a:latin typeface="Calibri" panose="020F0502020204030204" pitchFamily="34" charset="0"/>
                <a:cs typeface="Calibri" panose="020F0502020204030204" pitchFamily="34" charset="0"/>
                <a:sym typeface="Wingdings" panose="05000000000000000000" pitchFamily="2" charset="2"/>
              </a:rPr>
              <a:t>et al</a:t>
            </a:r>
            <a:r>
              <a:rPr lang="fr-FR" sz="1100" dirty="0">
                <a:solidFill>
                  <a:srgbClr val="000000"/>
                </a:solidFill>
                <a:latin typeface="Calibri" panose="020F0502020204030204" pitchFamily="34" charset="0"/>
                <a:cs typeface="Calibri" panose="020F0502020204030204" pitchFamily="34" charset="0"/>
                <a:sym typeface="Wingdings" panose="05000000000000000000" pitchFamily="2" charset="2"/>
              </a:rPr>
              <a:t>., 2020; </a:t>
            </a:r>
            <a:r>
              <a:rPr lang="fr-FR" sz="1100" dirty="0" err="1">
                <a:solidFill>
                  <a:srgbClr val="000000"/>
                </a:solidFill>
                <a:latin typeface="Calibri" panose="020F0502020204030204" pitchFamily="34" charset="0"/>
                <a:cs typeface="Calibri" panose="020F0502020204030204" pitchFamily="34" charset="0"/>
                <a:sym typeface="Wingdings" panose="05000000000000000000" pitchFamily="2" charset="2"/>
              </a:rPr>
              <a:t>Iwebor</a:t>
            </a:r>
            <a:r>
              <a:rPr lang="fr-FR" sz="11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fr-FR" sz="1100" i="1" dirty="0">
                <a:solidFill>
                  <a:srgbClr val="000000"/>
                </a:solidFill>
                <a:latin typeface="Calibri" panose="020F0502020204030204" pitchFamily="34" charset="0"/>
                <a:cs typeface="Calibri" panose="020F0502020204030204" pitchFamily="34" charset="0"/>
                <a:sym typeface="Wingdings" panose="05000000000000000000" pitchFamily="2" charset="2"/>
              </a:rPr>
              <a:t>et al</a:t>
            </a:r>
            <a:r>
              <a:rPr lang="fr-FR" sz="1100" dirty="0">
                <a:solidFill>
                  <a:srgbClr val="000000"/>
                </a:solidFill>
                <a:latin typeface="Calibri" panose="020F0502020204030204" pitchFamily="34" charset="0"/>
                <a:cs typeface="Calibri" panose="020F0502020204030204" pitchFamily="34" charset="0"/>
                <a:sym typeface="Wingdings" panose="05000000000000000000" pitchFamily="2" charset="2"/>
              </a:rPr>
              <a:t>., 2021;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Sedlárová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et 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2016;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Tourvielle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et 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20212 ;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Trojanová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et 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2018) </a:t>
            </a:r>
          </a:p>
          <a:p>
            <a:pPr lvl="1"/>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the harmonization of the bio-testing protocol </a:t>
            </a:r>
          </a:p>
          <a:p>
            <a:pPr marL="342900" lvl="1" indent="0">
              <a:buNone/>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Trojanová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et al.,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2017;</a:t>
            </a:r>
            <a:r>
              <a:rPr lang="en-US" sz="11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Spring, 2019)</a:t>
            </a:r>
            <a:endParaRPr lang="fr-FR" dirty="0">
              <a:solidFill>
                <a:srgbClr val="000000"/>
              </a:solidFill>
            </a:endParaRPr>
          </a:p>
        </p:txBody>
      </p:sp>
      <p:sp>
        <p:nvSpPr>
          <p:cNvPr id="4" name="Espace réservé du numéro de diapositive 3">
            <a:extLst>
              <a:ext uri="{FF2B5EF4-FFF2-40B4-BE49-F238E27FC236}">
                <a16:creationId xmlns:a16="http://schemas.microsoft.com/office/drawing/2014/main" id="{3ACB8250-F366-051F-0BE9-D3466D38AC41}"/>
              </a:ext>
            </a:extLst>
          </p:cNvPr>
          <p:cNvSpPr>
            <a:spLocks noGrp="1"/>
          </p:cNvSpPr>
          <p:nvPr>
            <p:ph type="sldNum" sz="quarter" idx="12"/>
          </p:nvPr>
        </p:nvSpPr>
        <p:spPr/>
        <p:txBody>
          <a:bodyPr/>
          <a:lstStyle/>
          <a:p>
            <a:pPr>
              <a:defRPr/>
            </a:pPr>
            <a:fld id="{DF242490-D220-BC42-93C7-A9289E1E6C13}" type="slidenum">
              <a:rPr lang="fr-FR" altLang="fr-FR" smtClean="0"/>
              <a:pPr>
                <a:defRPr/>
              </a:pPr>
              <a:t>6</a:t>
            </a:fld>
            <a:endParaRPr lang="fr-FR" altLang="fr-FR"/>
          </a:p>
        </p:txBody>
      </p:sp>
      <p:sp>
        <p:nvSpPr>
          <p:cNvPr id="5" name="ZoneTexte 4">
            <a:extLst>
              <a:ext uri="{FF2B5EF4-FFF2-40B4-BE49-F238E27FC236}">
                <a16:creationId xmlns:a16="http://schemas.microsoft.com/office/drawing/2014/main" id="{56B0CB4C-DE10-4FC3-1CB5-A83405D47B22}"/>
              </a:ext>
            </a:extLst>
          </p:cNvPr>
          <p:cNvSpPr txBox="1"/>
          <p:nvPr/>
        </p:nvSpPr>
        <p:spPr>
          <a:xfrm rot="16200000">
            <a:off x="-2071631" y="2071631"/>
            <a:ext cx="4512594" cy="369332"/>
          </a:xfrm>
          <a:prstGeom prst="rect">
            <a:avLst/>
          </a:prstGeom>
          <a:solidFill>
            <a:schemeClr val="accent2"/>
          </a:solidFill>
        </p:spPr>
        <p:txBody>
          <a:bodyPr wrap="square" rtlCol="0">
            <a:spAutoFit/>
          </a:bodyPr>
          <a:lstStyle/>
          <a:p>
            <a:r>
              <a:rPr lang="fr-FR" dirty="0">
                <a:solidFill>
                  <a:schemeClr val="bg1"/>
                </a:solidFill>
              </a:rPr>
              <a:t>Conclusions</a:t>
            </a:r>
          </a:p>
        </p:txBody>
      </p:sp>
      <p:sp>
        <p:nvSpPr>
          <p:cNvPr id="6" name="Espace réservé du contenu 2">
            <a:extLst>
              <a:ext uri="{FF2B5EF4-FFF2-40B4-BE49-F238E27FC236}">
                <a16:creationId xmlns:a16="http://schemas.microsoft.com/office/drawing/2014/main" id="{1F39FCE9-6AFB-A2AC-A528-003761A03699}"/>
              </a:ext>
            </a:extLst>
          </p:cNvPr>
          <p:cNvSpPr txBox="1">
            <a:spLocks/>
          </p:cNvSpPr>
          <p:nvPr/>
        </p:nvSpPr>
        <p:spPr bwMode="auto">
          <a:xfrm>
            <a:off x="457200" y="3025705"/>
            <a:ext cx="8686800" cy="167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97979"/>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97979"/>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97979"/>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solidFill>
                  <a:srgbClr val="000000"/>
                </a:solidFill>
                <a:latin typeface="Calibri" panose="020F0502020204030204" pitchFamily="34" charset="0"/>
                <a:cs typeface="Calibri" panose="020F0502020204030204" pitchFamily="34" charset="0"/>
              </a:rPr>
              <a:t>They underline the key role of such monitoring:</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1"/>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breeders</a:t>
            </a:r>
          </a:p>
          <a:p>
            <a:pPr lvl="1"/>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producers</a:t>
            </a:r>
          </a:p>
          <a:p>
            <a:pPr lvl="1"/>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researchers</a:t>
            </a:r>
          </a:p>
          <a:p>
            <a:endParaRPr lang="fr-FR" dirty="0">
              <a:solidFill>
                <a:srgbClr val="000000"/>
              </a:solidFill>
            </a:endParaRPr>
          </a:p>
        </p:txBody>
      </p:sp>
    </p:spTree>
    <p:extLst>
      <p:ext uri="{BB962C8B-B14F-4D97-AF65-F5344CB8AC3E}">
        <p14:creationId xmlns:p14="http://schemas.microsoft.com/office/powerpoint/2010/main" val="24594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8A3DF-1D4F-1B78-9EDC-56E4AB304DDE}"/>
              </a:ext>
            </a:extLst>
          </p:cNvPr>
          <p:cNvSpPr>
            <a:spLocks noGrp="1"/>
          </p:cNvSpPr>
          <p:nvPr>
            <p:ph type="title"/>
          </p:nvPr>
        </p:nvSpPr>
        <p:spPr>
          <a:xfrm>
            <a:off x="452560" y="53708"/>
            <a:ext cx="9083352" cy="1099414"/>
          </a:xfrm>
        </p:spPr>
        <p:txBody>
          <a:bodyPr>
            <a:normAutofit/>
          </a:bodyPr>
          <a:lstStyle/>
          <a:p>
            <a:r>
              <a:rPr lang="fr-FR" sz="2800" dirty="0" err="1">
                <a:solidFill>
                  <a:schemeClr val="tx1"/>
                </a:solidFill>
                <a:latin typeface="Calibri" panose="020F0502020204030204" pitchFamily="34" charset="0"/>
                <a:cs typeface="Calibri" panose="020F0502020204030204" pitchFamily="34" charset="0"/>
              </a:rPr>
              <a:t>Different</a:t>
            </a:r>
            <a:r>
              <a:rPr lang="fr-FR" sz="2800" dirty="0">
                <a:solidFill>
                  <a:schemeClr val="tx1"/>
                </a:solidFill>
                <a:latin typeface="Calibri" panose="020F0502020204030204" pitchFamily="34" charset="0"/>
                <a:cs typeface="Calibri" panose="020F0502020204030204" pitchFamily="34" charset="0"/>
              </a:rPr>
              <a:t> </a:t>
            </a:r>
            <a:r>
              <a:rPr lang="fr-FR" sz="2800" dirty="0" err="1">
                <a:solidFill>
                  <a:schemeClr val="tx1"/>
                </a:solidFill>
                <a:latin typeface="Calibri" panose="020F0502020204030204" pitchFamily="34" charset="0"/>
                <a:cs typeface="Calibri" panose="020F0502020204030204" pitchFamily="34" charset="0"/>
              </a:rPr>
              <a:t>research</a:t>
            </a:r>
            <a:r>
              <a:rPr lang="fr-FR" sz="2800" dirty="0">
                <a:solidFill>
                  <a:schemeClr val="tx1"/>
                </a:solidFill>
                <a:latin typeface="Calibri" panose="020F0502020204030204" pitchFamily="34" charset="0"/>
                <a:cs typeface="Calibri" panose="020F0502020204030204" pitchFamily="34" charset="0"/>
              </a:rPr>
              <a:t> topics on </a:t>
            </a:r>
            <a:r>
              <a:rPr lang="fr-FR" sz="2800" dirty="0" err="1">
                <a:solidFill>
                  <a:schemeClr val="tx1"/>
                </a:solidFill>
                <a:latin typeface="Calibri" panose="020F0502020204030204" pitchFamily="34" charset="0"/>
                <a:cs typeface="Calibri" panose="020F0502020204030204" pitchFamily="34" charset="0"/>
              </a:rPr>
              <a:t>both</a:t>
            </a:r>
            <a:r>
              <a:rPr lang="fr-FR" sz="2800" dirty="0">
                <a:solidFill>
                  <a:schemeClr val="tx1"/>
                </a:solidFill>
                <a:latin typeface="Calibri" panose="020F0502020204030204" pitchFamily="34" charset="0"/>
                <a:cs typeface="Calibri" panose="020F0502020204030204" pitchFamily="34" charset="0"/>
              </a:rPr>
              <a:t> </a:t>
            </a:r>
            <a:r>
              <a:rPr lang="fr-FR" sz="2800" dirty="0" err="1">
                <a:solidFill>
                  <a:schemeClr val="tx1"/>
                </a:solidFill>
                <a:latin typeface="Calibri" panose="020F0502020204030204" pitchFamily="34" charset="0"/>
                <a:cs typeface="Calibri" panose="020F0502020204030204" pitchFamily="34" charset="0"/>
              </a:rPr>
              <a:t>sunflower</a:t>
            </a:r>
            <a:r>
              <a:rPr lang="fr-FR" sz="2800" dirty="0">
                <a:solidFill>
                  <a:schemeClr val="tx1"/>
                </a:solidFill>
                <a:latin typeface="Calibri" panose="020F0502020204030204" pitchFamily="34" charset="0"/>
                <a:cs typeface="Calibri" panose="020F0502020204030204" pitchFamily="34" charset="0"/>
              </a:rPr>
              <a:t> &amp; </a:t>
            </a:r>
            <a:r>
              <a:rPr lang="fr-FR" sz="2800" i="1" dirty="0">
                <a:solidFill>
                  <a:schemeClr val="tx1"/>
                </a:solidFill>
                <a:latin typeface="Calibri" panose="020F0502020204030204" pitchFamily="34" charset="0"/>
                <a:cs typeface="Calibri" panose="020F0502020204030204" pitchFamily="34" charset="0"/>
              </a:rPr>
              <a:t>P. </a:t>
            </a:r>
            <a:r>
              <a:rPr lang="fr-FR" sz="2800" i="1" dirty="0" err="1">
                <a:solidFill>
                  <a:schemeClr val="tx1"/>
                </a:solidFill>
                <a:latin typeface="Calibri" panose="020F0502020204030204" pitchFamily="34" charset="0"/>
                <a:cs typeface="Calibri" panose="020F0502020204030204" pitchFamily="34" charset="0"/>
              </a:rPr>
              <a:t>halstedii</a:t>
            </a:r>
            <a:r>
              <a:rPr lang="fr-FR" sz="2800" i="1" dirty="0">
                <a:latin typeface="Calibri" panose="020F0502020204030204" pitchFamily="34" charset="0"/>
                <a:cs typeface="Calibri" panose="020F0502020204030204" pitchFamily="34" charset="0"/>
              </a:rPr>
              <a:t> </a:t>
            </a:r>
            <a:br>
              <a:rPr lang="fr-FR" sz="2800" i="1"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to </a:t>
            </a:r>
            <a:r>
              <a:rPr lang="fr-FR" sz="2800" dirty="0" err="1">
                <a:latin typeface="Calibri" panose="020F0502020204030204" pitchFamily="34" charset="0"/>
                <a:cs typeface="Calibri" panose="020F0502020204030204" pitchFamily="34" charset="0"/>
              </a:rPr>
              <a:t>initiate</a:t>
            </a:r>
            <a:r>
              <a:rPr lang="fr-FR" sz="2800" dirty="0">
                <a:latin typeface="Calibri" panose="020F0502020204030204" pitchFamily="34" charset="0"/>
                <a:cs typeface="Calibri" panose="020F0502020204030204" pitchFamily="34" charset="0"/>
              </a:rPr>
              <a:t> or to </a:t>
            </a:r>
            <a:r>
              <a:rPr lang="fr-FR" sz="2800" dirty="0" err="1">
                <a:latin typeface="Calibri" panose="020F0502020204030204" pitchFamily="34" charset="0"/>
                <a:cs typeface="Calibri" panose="020F0502020204030204" pitchFamily="34" charset="0"/>
              </a:rPr>
              <a:t>reinforce</a:t>
            </a:r>
            <a:endParaRPr lang="fr-FR" sz="2800" dirty="0"/>
          </a:p>
        </p:txBody>
      </p:sp>
      <p:sp>
        <p:nvSpPr>
          <p:cNvPr id="3" name="Espace réservé du contenu 2">
            <a:extLst>
              <a:ext uri="{FF2B5EF4-FFF2-40B4-BE49-F238E27FC236}">
                <a16:creationId xmlns:a16="http://schemas.microsoft.com/office/drawing/2014/main" id="{9BEF1A90-BF75-900C-291B-B52178F0675C}"/>
              </a:ext>
            </a:extLst>
          </p:cNvPr>
          <p:cNvSpPr>
            <a:spLocks noGrp="1"/>
          </p:cNvSpPr>
          <p:nvPr>
            <p:ph idx="1"/>
          </p:nvPr>
        </p:nvSpPr>
        <p:spPr>
          <a:xfrm>
            <a:off x="-23640" y="1250457"/>
            <a:ext cx="9222196" cy="481883"/>
          </a:xfrm>
        </p:spPr>
        <p:txBody>
          <a:bodyPr/>
          <a:lstStyle/>
          <a:p>
            <a:pPr marL="571500" indent="-216000">
              <a:buFont typeface="Arial" panose="020B0604020202020204" pitchFamily="34" charset="0"/>
              <a:buChar char="•"/>
            </a:pPr>
            <a:r>
              <a:rPr lang="fr-FR" sz="2400" dirty="0">
                <a:solidFill>
                  <a:srgbClr val="000000"/>
                </a:solidFill>
                <a:latin typeface="Calibri" panose="020F0502020204030204" pitchFamily="34" charset="0"/>
                <a:cs typeface="Calibri" panose="020F0502020204030204" pitchFamily="34" charset="0"/>
              </a:rPr>
              <a:t>Modes of action of </a:t>
            </a:r>
            <a:r>
              <a:rPr lang="fr-FR" sz="2400" i="1" dirty="0">
                <a:solidFill>
                  <a:srgbClr val="000000"/>
                </a:solidFill>
                <a:latin typeface="Calibri" panose="020F0502020204030204" pitchFamily="34" charset="0"/>
                <a:cs typeface="Calibri" panose="020F0502020204030204" pitchFamily="34" charset="0"/>
              </a:rPr>
              <a:t>Pl</a:t>
            </a: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genes</a:t>
            </a:r>
            <a:r>
              <a:rPr lang="fr-FR" sz="2400" dirty="0">
                <a:solidFill>
                  <a:srgbClr val="000000"/>
                </a:solidFill>
                <a:latin typeface="Calibri" panose="020F0502020204030204" pitchFamily="34" charset="0"/>
                <a:cs typeface="Calibri" panose="020F0502020204030204" pitchFamily="34" charset="0"/>
              </a:rPr>
              <a:t> and </a:t>
            </a:r>
            <a:r>
              <a:rPr lang="fr-FR" sz="2400" dirty="0" err="1">
                <a:solidFill>
                  <a:srgbClr val="000000"/>
                </a:solidFill>
                <a:latin typeface="Calibri" panose="020F0502020204030204" pitchFamily="34" charset="0"/>
                <a:cs typeface="Calibri" panose="020F0502020204030204" pitchFamily="34" charset="0"/>
              </a:rPr>
              <a:t>optimization</a:t>
            </a:r>
            <a:r>
              <a:rPr lang="fr-FR" sz="2400" dirty="0">
                <a:solidFill>
                  <a:srgbClr val="000000"/>
                </a:solidFill>
                <a:latin typeface="Calibri" panose="020F0502020204030204" pitchFamily="34" charset="0"/>
                <a:cs typeface="Calibri" panose="020F0502020204030204" pitchFamily="34" charset="0"/>
              </a:rPr>
              <a:t> of </a:t>
            </a:r>
            <a:r>
              <a:rPr lang="fr-FR" sz="2400" dirty="0" err="1">
                <a:solidFill>
                  <a:srgbClr val="000000"/>
                </a:solidFill>
                <a:latin typeface="Calibri" panose="020F0502020204030204" pitchFamily="34" charset="0"/>
                <a:cs typeface="Calibri" panose="020F0502020204030204" pitchFamily="34" charset="0"/>
              </a:rPr>
              <a:t>their</a:t>
            </a:r>
            <a:r>
              <a:rPr lang="fr-FR" sz="2400" dirty="0">
                <a:solidFill>
                  <a:srgbClr val="000000"/>
                </a:solidFill>
                <a:latin typeface="Calibri" panose="020F0502020204030204" pitchFamily="34" charset="0"/>
                <a:cs typeface="Calibri" panose="020F0502020204030204" pitchFamily="34" charset="0"/>
              </a:rPr>
              <a:t> exploitation</a:t>
            </a:r>
          </a:p>
          <a:p>
            <a:pPr indent="-216000"/>
            <a:endParaRPr lang="fr-FR" dirty="0">
              <a:solidFill>
                <a:srgbClr val="000000"/>
              </a:solidFill>
            </a:endParaRPr>
          </a:p>
        </p:txBody>
      </p:sp>
      <p:sp>
        <p:nvSpPr>
          <p:cNvPr id="4" name="Espace réservé du numéro de diapositive 3">
            <a:extLst>
              <a:ext uri="{FF2B5EF4-FFF2-40B4-BE49-F238E27FC236}">
                <a16:creationId xmlns:a16="http://schemas.microsoft.com/office/drawing/2014/main" id="{E0C8C3BB-E0FC-DF96-FACC-DA3DF5077CC8}"/>
              </a:ext>
            </a:extLst>
          </p:cNvPr>
          <p:cNvSpPr>
            <a:spLocks noGrp="1"/>
          </p:cNvSpPr>
          <p:nvPr>
            <p:ph type="sldNum" sz="quarter" idx="12"/>
          </p:nvPr>
        </p:nvSpPr>
        <p:spPr/>
        <p:txBody>
          <a:bodyPr/>
          <a:lstStyle/>
          <a:p>
            <a:pPr>
              <a:defRPr/>
            </a:pPr>
            <a:fld id="{DF242490-D220-BC42-93C7-A9289E1E6C13}" type="slidenum">
              <a:rPr lang="fr-FR" altLang="fr-FR" smtClean="0"/>
              <a:pPr>
                <a:defRPr/>
              </a:pPr>
              <a:t>7</a:t>
            </a:fld>
            <a:endParaRPr lang="fr-FR" altLang="fr-FR"/>
          </a:p>
        </p:txBody>
      </p:sp>
      <p:sp>
        <p:nvSpPr>
          <p:cNvPr id="5" name="ZoneTexte 4">
            <a:extLst>
              <a:ext uri="{FF2B5EF4-FFF2-40B4-BE49-F238E27FC236}">
                <a16:creationId xmlns:a16="http://schemas.microsoft.com/office/drawing/2014/main" id="{79FBA378-013D-729F-0251-6D7B06B453BB}"/>
              </a:ext>
            </a:extLst>
          </p:cNvPr>
          <p:cNvSpPr txBox="1"/>
          <p:nvPr/>
        </p:nvSpPr>
        <p:spPr>
          <a:xfrm rot="16200000">
            <a:off x="-2071631" y="2071631"/>
            <a:ext cx="4512594" cy="369332"/>
          </a:xfrm>
          <a:prstGeom prst="rect">
            <a:avLst/>
          </a:prstGeom>
          <a:solidFill>
            <a:schemeClr val="accent2"/>
          </a:solidFill>
        </p:spPr>
        <p:txBody>
          <a:bodyPr wrap="square" rtlCol="0">
            <a:spAutoFit/>
          </a:bodyPr>
          <a:lstStyle/>
          <a:p>
            <a:r>
              <a:rPr lang="fr-FR" dirty="0">
                <a:solidFill>
                  <a:schemeClr val="bg1"/>
                </a:solidFill>
              </a:rPr>
              <a:t>Perspectives</a:t>
            </a:r>
          </a:p>
        </p:txBody>
      </p:sp>
      <p:sp>
        <p:nvSpPr>
          <p:cNvPr id="6" name="Espace réservé du contenu 2">
            <a:extLst>
              <a:ext uri="{FF2B5EF4-FFF2-40B4-BE49-F238E27FC236}">
                <a16:creationId xmlns:a16="http://schemas.microsoft.com/office/drawing/2014/main" id="{442B18E2-459C-768A-8EDC-6779FF10A0CF}"/>
              </a:ext>
            </a:extLst>
          </p:cNvPr>
          <p:cNvSpPr txBox="1">
            <a:spLocks/>
          </p:cNvSpPr>
          <p:nvPr/>
        </p:nvSpPr>
        <p:spPr bwMode="auto">
          <a:xfrm>
            <a:off x="-23640" y="1664850"/>
            <a:ext cx="9222196" cy="9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97979"/>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97979"/>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97979"/>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571500" indent="-216000"/>
            <a:r>
              <a:rPr lang="fr-FR" dirty="0" err="1">
                <a:solidFill>
                  <a:srgbClr val="000000"/>
                </a:solidFill>
                <a:latin typeface="Calibri" panose="020F0502020204030204" pitchFamily="34" charset="0"/>
                <a:cs typeface="Calibri" panose="020F0502020204030204" pitchFamily="34" charset="0"/>
              </a:rPr>
              <a:t>Understanding</a:t>
            </a:r>
            <a:r>
              <a:rPr lang="fr-FR" dirty="0">
                <a:solidFill>
                  <a:srgbClr val="000000"/>
                </a:solidFill>
                <a:latin typeface="Calibri" panose="020F0502020204030204" pitchFamily="34" charset="0"/>
                <a:cs typeface="Calibri" panose="020F0502020204030204" pitchFamily="34" charset="0"/>
              </a:rPr>
              <a:t> the </a:t>
            </a:r>
            <a:r>
              <a:rPr lang="fr-FR" dirty="0" err="1">
                <a:solidFill>
                  <a:srgbClr val="000000"/>
                </a:solidFill>
                <a:latin typeface="Calibri" panose="020F0502020204030204" pitchFamily="34" charset="0"/>
                <a:cs typeface="Calibri" panose="020F0502020204030204" pitchFamily="34" charset="0"/>
              </a:rPr>
              <a:t>evolutionary</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mechanisms</a:t>
            </a:r>
            <a:r>
              <a:rPr lang="fr-FR" dirty="0">
                <a:solidFill>
                  <a:srgbClr val="000000"/>
                </a:solidFill>
                <a:latin typeface="Calibri" panose="020F0502020204030204" pitchFamily="34" charset="0"/>
                <a:cs typeface="Calibri" panose="020F0502020204030204" pitchFamily="34" charset="0"/>
              </a:rPr>
              <a:t> of the </a:t>
            </a:r>
            <a:r>
              <a:rPr lang="fr-FR" dirty="0" err="1">
                <a:solidFill>
                  <a:srgbClr val="000000"/>
                </a:solidFill>
                <a:latin typeface="Calibri" panose="020F0502020204030204" pitchFamily="34" charset="0"/>
                <a:cs typeface="Calibri" panose="020F0502020204030204" pitchFamily="34" charset="0"/>
              </a:rPr>
              <a:t>pathogen</a:t>
            </a:r>
            <a:r>
              <a:rPr lang="fr-FR" dirty="0">
                <a:solidFill>
                  <a:srgbClr val="000000"/>
                </a:solidFill>
                <a:latin typeface="Calibri" panose="020F0502020204030204" pitchFamily="34" charset="0"/>
                <a:cs typeface="Calibri" panose="020F0502020204030204" pitchFamily="34" charset="0"/>
              </a:rPr>
              <a:t> (virulence, </a:t>
            </a:r>
            <a:r>
              <a:rPr lang="fr-FR" dirty="0" err="1">
                <a:solidFill>
                  <a:srgbClr val="000000"/>
                </a:solidFill>
                <a:latin typeface="Calibri" panose="020F0502020204030204" pitchFamily="34" charset="0"/>
                <a:cs typeface="Calibri" panose="020F0502020204030204" pitchFamily="34" charset="0"/>
              </a:rPr>
              <a:t>fungicide</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resistance</a:t>
            </a:r>
            <a:r>
              <a:rPr lang="fr-FR" dirty="0">
                <a:solidFill>
                  <a:srgbClr val="000000"/>
                </a:solidFill>
                <a:latin typeface="Calibri" panose="020F0502020204030204" pitchFamily="34" charset="0"/>
                <a:cs typeface="Calibri" panose="020F0502020204030204" pitchFamily="34" charset="0"/>
              </a:rPr>
              <a:t>)</a:t>
            </a:r>
          </a:p>
          <a:p>
            <a:pPr indent="-216000"/>
            <a:endParaRPr lang="fr-FR" dirty="0">
              <a:solidFill>
                <a:srgbClr val="000000"/>
              </a:solidFill>
            </a:endParaRPr>
          </a:p>
        </p:txBody>
      </p:sp>
      <p:sp>
        <p:nvSpPr>
          <p:cNvPr id="7" name="Espace réservé du contenu 2">
            <a:extLst>
              <a:ext uri="{FF2B5EF4-FFF2-40B4-BE49-F238E27FC236}">
                <a16:creationId xmlns:a16="http://schemas.microsoft.com/office/drawing/2014/main" id="{970E1E1E-DD7B-40B0-E181-0994013F9D29}"/>
              </a:ext>
            </a:extLst>
          </p:cNvPr>
          <p:cNvSpPr txBox="1">
            <a:spLocks/>
          </p:cNvSpPr>
          <p:nvPr/>
        </p:nvSpPr>
        <p:spPr bwMode="auto">
          <a:xfrm>
            <a:off x="-23640" y="2484274"/>
            <a:ext cx="9222196" cy="61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97979"/>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97979"/>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97979"/>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571500" indent="-216000"/>
            <a:r>
              <a:rPr lang="fr-FR" dirty="0">
                <a:solidFill>
                  <a:srgbClr val="000000"/>
                </a:solidFill>
                <a:latin typeface="Calibri" panose="020F0502020204030204" pitchFamily="34" charset="0"/>
                <a:cs typeface="Calibri" panose="020F0502020204030204" pitchFamily="34" charset="0"/>
              </a:rPr>
              <a:t>Impacts of the </a:t>
            </a:r>
            <a:r>
              <a:rPr lang="fr-FR" dirty="0" err="1">
                <a:solidFill>
                  <a:srgbClr val="000000"/>
                </a:solidFill>
                <a:latin typeface="Calibri" panose="020F0502020204030204" pitchFamily="34" charset="0"/>
                <a:cs typeface="Calibri" panose="020F0502020204030204" pitchFamily="34" charset="0"/>
              </a:rPr>
              <a:t>simultaneous</a:t>
            </a:r>
            <a:r>
              <a:rPr lang="fr-FR" dirty="0">
                <a:solidFill>
                  <a:srgbClr val="000000"/>
                </a:solidFill>
                <a:latin typeface="Calibri" panose="020F0502020204030204" pitchFamily="34" charset="0"/>
                <a:cs typeface="Calibri" panose="020F0502020204030204" pitchFamily="34" charset="0"/>
              </a:rPr>
              <a:t> use of </a:t>
            </a:r>
            <a:r>
              <a:rPr lang="fr-FR" dirty="0" err="1">
                <a:solidFill>
                  <a:srgbClr val="000000"/>
                </a:solidFill>
                <a:latin typeface="Calibri" panose="020F0502020204030204" pitchFamily="34" charset="0"/>
                <a:cs typeface="Calibri" panose="020F0502020204030204" pitchFamily="34" charset="0"/>
              </a:rPr>
              <a:t>genetic</a:t>
            </a:r>
            <a:r>
              <a:rPr lang="fr-FR" dirty="0">
                <a:solidFill>
                  <a:srgbClr val="000000"/>
                </a:solidFill>
                <a:latin typeface="Calibri" panose="020F0502020204030204" pitchFamily="34" charset="0"/>
                <a:cs typeface="Calibri" panose="020F0502020204030204" pitchFamily="34" charset="0"/>
              </a:rPr>
              <a:t> and </a:t>
            </a:r>
            <a:r>
              <a:rPr lang="fr-FR" dirty="0" err="1">
                <a:solidFill>
                  <a:srgbClr val="000000"/>
                </a:solidFill>
                <a:latin typeface="Calibri" panose="020F0502020204030204" pitchFamily="34" charset="0"/>
                <a:cs typeface="Calibri" panose="020F0502020204030204" pitchFamily="34" charset="0"/>
              </a:rPr>
              <a:t>chemical</a:t>
            </a:r>
            <a:r>
              <a:rPr lang="fr-FR" dirty="0">
                <a:solidFill>
                  <a:srgbClr val="000000"/>
                </a:solidFill>
                <a:latin typeface="Calibri" panose="020F0502020204030204" pitchFamily="34" charset="0"/>
                <a:cs typeface="Calibri" panose="020F0502020204030204" pitchFamily="34" charset="0"/>
              </a:rPr>
              <a:t> protection</a:t>
            </a:r>
          </a:p>
          <a:p>
            <a:pPr indent="-216000"/>
            <a:endParaRPr lang="fr-FR" dirty="0">
              <a:solidFill>
                <a:srgbClr val="000000"/>
              </a:solidFill>
            </a:endParaRPr>
          </a:p>
        </p:txBody>
      </p:sp>
      <p:sp>
        <p:nvSpPr>
          <p:cNvPr id="8" name="Espace réservé du contenu 2">
            <a:extLst>
              <a:ext uri="{FF2B5EF4-FFF2-40B4-BE49-F238E27FC236}">
                <a16:creationId xmlns:a16="http://schemas.microsoft.com/office/drawing/2014/main" id="{5D20DBED-12AB-8332-BF22-4B5A1F6E9FDE}"/>
              </a:ext>
            </a:extLst>
          </p:cNvPr>
          <p:cNvSpPr txBox="1">
            <a:spLocks/>
          </p:cNvSpPr>
          <p:nvPr/>
        </p:nvSpPr>
        <p:spPr bwMode="auto">
          <a:xfrm>
            <a:off x="-11820" y="2982797"/>
            <a:ext cx="9222196"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97979"/>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97979"/>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97979"/>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571500" indent="-216000"/>
            <a:r>
              <a:rPr lang="fr-FR" dirty="0">
                <a:solidFill>
                  <a:srgbClr val="000000"/>
                </a:solidFill>
                <a:latin typeface="Calibri" panose="020F0502020204030204" pitchFamily="34" charset="0"/>
                <a:cs typeface="Calibri" panose="020F0502020204030204" pitchFamily="34" charset="0"/>
              </a:rPr>
              <a:t>Quantitative </a:t>
            </a:r>
            <a:r>
              <a:rPr lang="fr-FR" dirty="0" err="1">
                <a:solidFill>
                  <a:srgbClr val="000000"/>
                </a:solidFill>
                <a:latin typeface="Calibri" panose="020F0502020204030204" pitchFamily="34" charset="0"/>
                <a:cs typeface="Calibri" panose="020F0502020204030204" pitchFamily="34" charset="0"/>
              </a:rPr>
              <a:t>resistance</a:t>
            </a:r>
            <a:endParaRPr lang="fr-FR" dirty="0">
              <a:solidFill>
                <a:srgbClr val="000000"/>
              </a:solidFill>
              <a:latin typeface="Calibri" panose="020F0502020204030204" pitchFamily="34" charset="0"/>
              <a:cs typeface="Calibri" panose="020F0502020204030204" pitchFamily="34" charset="0"/>
            </a:endParaRPr>
          </a:p>
          <a:p>
            <a:pPr indent="-216000"/>
            <a:endParaRPr lang="fr-FR" dirty="0">
              <a:solidFill>
                <a:srgbClr val="000000"/>
              </a:solidFill>
            </a:endParaRPr>
          </a:p>
        </p:txBody>
      </p:sp>
      <p:sp>
        <p:nvSpPr>
          <p:cNvPr id="9" name="Espace réservé du contenu 2">
            <a:extLst>
              <a:ext uri="{FF2B5EF4-FFF2-40B4-BE49-F238E27FC236}">
                <a16:creationId xmlns:a16="http://schemas.microsoft.com/office/drawing/2014/main" id="{DE2114DD-031F-035A-FDC5-C40966F9ECD5}"/>
              </a:ext>
            </a:extLst>
          </p:cNvPr>
          <p:cNvSpPr txBox="1">
            <a:spLocks/>
          </p:cNvSpPr>
          <p:nvPr/>
        </p:nvSpPr>
        <p:spPr bwMode="auto">
          <a:xfrm>
            <a:off x="-36512" y="3451888"/>
            <a:ext cx="9222196" cy="57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97979"/>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97979"/>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97979"/>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97979"/>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571500" indent="-216000"/>
            <a:r>
              <a:rPr lang="fr-FR" dirty="0">
                <a:solidFill>
                  <a:srgbClr val="000000"/>
                </a:solidFill>
                <a:latin typeface="Calibri" panose="020F0502020204030204" pitchFamily="34" charset="0"/>
                <a:cs typeface="Calibri" panose="020F0502020204030204" pitchFamily="34" charset="0"/>
              </a:rPr>
              <a:t>Impact of </a:t>
            </a:r>
            <a:r>
              <a:rPr lang="fr-FR" dirty="0" err="1">
                <a:solidFill>
                  <a:srgbClr val="000000"/>
                </a:solidFill>
                <a:latin typeface="Calibri" panose="020F0502020204030204" pitchFamily="34" charset="0"/>
                <a:cs typeface="Calibri" panose="020F0502020204030204" pitchFamily="34" charset="0"/>
              </a:rPr>
              <a:t>climate</a:t>
            </a:r>
            <a:r>
              <a:rPr lang="fr-FR" dirty="0">
                <a:solidFill>
                  <a:srgbClr val="000000"/>
                </a:solidFill>
                <a:latin typeface="Calibri" panose="020F0502020204030204" pitchFamily="34" charset="0"/>
                <a:cs typeface="Calibri" panose="020F0502020204030204" pitchFamily="34" charset="0"/>
              </a:rPr>
              <a:t> change on </a:t>
            </a:r>
            <a:r>
              <a:rPr lang="fr-FR" dirty="0" err="1">
                <a:solidFill>
                  <a:srgbClr val="000000"/>
                </a:solidFill>
                <a:latin typeface="Calibri" panose="020F0502020204030204" pitchFamily="34" charset="0"/>
                <a:cs typeface="Calibri" panose="020F0502020204030204" pitchFamily="34" charset="0"/>
              </a:rPr>
              <a:t>downy</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mildew</a:t>
            </a:r>
            <a:r>
              <a:rPr lang="fr-FR" dirty="0">
                <a:solidFill>
                  <a:srgbClr val="000000"/>
                </a:solidFill>
                <a:latin typeface="Calibri" panose="020F0502020204030204" pitchFamily="34" charset="0"/>
                <a:cs typeface="Calibri" panose="020F0502020204030204" pitchFamily="34" charset="0"/>
              </a:rPr>
              <a:t>.</a:t>
            </a:r>
          </a:p>
          <a:p>
            <a:pPr indent="-216000"/>
            <a:endParaRPr lang="fr-FR" dirty="0">
              <a:solidFill>
                <a:srgbClr val="000000"/>
              </a:solidFill>
            </a:endParaRPr>
          </a:p>
        </p:txBody>
      </p:sp>
    </p:spTree>
    <p:extLst>
      <p:ext uri="{BB962C8B-B14F-4D97-AF65-F5344CB8AC3E}">
        <p14:creationId xmlns:p14="http://schemas.microsoft.com/office/powerpoint/2010/main" val="30767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908E4-F537-2E30-AA0A-548D4762FE71}"/>
              </a:ext>
            </a:extLst>
          </p:cNvPr>
          <p:cNvSpPr>
            <a:spLocks noGrp="1"/>
          </p:cNvSpPr>
          <p:nvPr>
            <p:ph type="title"/>
          </p:nvPr>
        </p:nvSpPr>
        <p:spPr/>
        <p:txBody>
          <a:bodyPr>
            <a:normAutofit/>
          </a:bodyPr>
          <a:lstStyle/>
          <a:p>
            <a:r>
              <a:rPr lang="fr-FR" sz="2800" dirty="0"/>
              <a:t>An </a:t>
            </a:r>
            <a:r>
              <a:rPr lang="fr-FR" sz="2800" dirty="0" err="1"/>
              <a:t>idea</a:t>
            </a:r>
            <a:r>
              <a:rPr lang="fr-FR" sz="2800" dirty="0"/>
              <a:t>…</a:t>
            </a:r>
          </a:p>
        </p:txBody>
      </p:sp>
      <p:sp>
        <p:nvSpPr>
          <p:cNvPr id="3" name="Espace réservé du contenu 2">
            <a:extLst>
              <a:ext uri="{FF2B5EF4-FFF2-40B4-BE49-F238E27FC236}">
                <a16:creationId xmlns:a16="http://schemas.microsoft.com/office/drawing/2014/main" id="{9C28A32C-29B8-4E5C-2646-63B4C5A92EB5}"/>
              </a:ext>
            </a:extLst>
          </p:cNvPr>
          <p:cNvSpPr>
            <a:spLocks noGrp="1"/>
          </p:cNvSpPr>
          <p:nvPr>
            <p:ph idx="1"/>
          </p:nvPr>
        </p:nvSpPr>
        <p:spPr>
          <a:xfrm>
            <a:off x="457199" y="1200150"/>
            <a:ext cx="8529637" cy="2523728"/>
          </a:xfrm>
        </p:spPr>
        <p:txBody>
          <a:bodyPr/>
          <a:lstStyle/>
          <a:p>
            <a:r>
              <a:rPr lang="fr-FR" dirty="0" err="1">
                <a:solidFill>
                  <a:srgbClr val="000000"/>
                </a:solidFill>
                <a:latin typeface="Calibri" panose="020F0502020204030204" pitchFamily="34" charset="0"/>
                <a:cs typeface="Calibri" panose="020F0502020204030204" pitchFamily="34" charset="0"/>
              </a:rPr>
              <a:t>Organization</a:t>
            </a:r>
            <a:r>
              <a:rPr lang="fr-FR" dirty="0">
                <a:solidFill>
                  <a:srgbClr val="000000"/>
                </a:solidFill>
                <a:latin typeface="Calibri" panose="020F0502020204030204" pitchFamily="34" charset="0"/>
                <a:cs typeface="Calibri" panose="020F0502020204030204" pitchFamily="34" charset="0"/>
              </a:rPr>
              <a:t> of a </a:t>
            </a:r>
            <a:r>
              <a:rPr lang="fr-FR" dirty="0" err="1">
                <a:solidFill>
                  <a:srgbClr val="000000"/>
                </a:solidFill>
                <a:latin typeface="Calibri" panose="020F0502020204030204" pitchFamily="34" charset="0"/>
                <a:cs typeface="Calibri" panose="020F0502020204030204" pitchFamily="34" charset="0"/>
              </a:rPr>
              <a:t>working</a:t>
            </a:r>
            <a:r>
              <a:rPr lang="fr-FR" dirty="0">
                <a:solidFill>
                  <a:srgbClr val="000000"/>
                </a:solidFill>
                <a:latin typeface="Calibri" panose="020F0502020204030204" pitchFamily="34" charset="0"/>
                <a:cs typeface="Calibri" panose="020F0502020204030204" pitchFamily="34" charset="0"/>
              </a:rPr>
              <a:t> meeting </a:t>
            </a:r>
            <a:r>
              <a:rPr lang="fr-FR" dirty="0" err="1">
                <a:solidFill>
                  <a:srgbClr val="000000"/>
                </a:solidFill>
                <a:latin typeface="Calibri" panose="020F0502020204030204" pitchFamily="34" charset="0"/>
                <a:cs typeface="Calibri" panose="020F0502020204030204" pitchFamily="34" charset="0"/>
              </a:rPr>
              <a:t>dedicated</a:t>
            </a:r>
            <a:r>
              <a:rPr lang="fr-FR" dirty="0">
                <a:solidFill>
                  <a:srgbClr val="000000"/>
                </a:solidFill>
                <a:latin typeface="Calibri" panose="020F0502020204030204" pitchFamily="34" charset="0"/>
                <a:cs typeface="Calibri" panose="020F0502020204030204" pitchFamily="34" charset="0"/>
              </a:rPr>
              <a:t> to </a:t>
            </a:r>
            <a:r>
              <a:rPr lang="fr-FR" dirty="0" err="1">
                <a:solidFill>
                  <a:srgbClr val="000000"/>
                </a:solidFill>
                <a:latin typeface="Calibri" panose="020F0502020204030204" pitchFamily="34" charset="0"/>
                <a:cs typeface="Calibri" panose="020F0502020204030204" pitchFamily="34" charset="0"/>
              </a:rPr>
              <a:t>downy</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mildew</a:t>
            </a:r>
            <a:r>
              <a:rPr lang="fr-FR" dirty="0">
                <a:solidFill>
                  <a:srgbClr val="000000"/>
                </a:solidFill>
                <a:latin typeface="Calibri" panose="020F0502020204030204" pitchFamily="34" charset="0"/>
                <a:cs typeface="Calibri" panose="020F0502020204030204" pitchFamily="34" charset="0"/>
              </a:rPr>
              <a:t>:</a:t>
            </a:r>
          </a:p>
          <a:p>
            <a:pPr lvl="1"/>
            <a:r>
              <a:rPr lang="fr-FR" dirty="0">
                <a:solidFill>
                  <a:srgbClr val="000000"/>
                </a:solidFill>
                <a:latin typeface="Calibri" panose="020F0502020204030204" pitchFamily="34" charset="0"/>
                <a:cs typeface="Calibri" panose="020F0502020204030204" pitchFamily="34" charset="0"/>
              </a:rPr>
              <a:t>To </a:t>
            </a:r>
            <a:r>
              <a:rPr lang="fr-FR" dirty="0" err="1">
                <a:solidFill>
                  <a:srgbClr val="000000"/>
                </a:solidFill>
                <a:latin typeface="Calibri" panose="020F0502020204030204" pitchFamily="34" charset="0"/>
                <a:cs typeface="Calibri" panose="020F0502020204030204" pitchFamily="34" charset="0"/>
              </a:rPr>
              <a:t>share</a:t>
            </a:r>
            <a:r>
              <a:rPr lang="fr-FR" dirty="0">
                <a:solidFill>
                  <a:srgbClr val="000000"/>
                </a:solidFill>
                <a:latin typeface="Calibri" panose="020F0502020204030204" pitchFamily="34" charset="0"/>
                <a:cs typeface="Calibri" panose="020F0502020204030204" pitchFamily="34" charset="0"/>
              </a:rPr>
              <a:t> informations on </a:t>
            </a:r>
            <a:r>
              <a:rPr lang="fr-FR" dirty="0" err="1">
                <a:solidFill>
                  <a:srgbClr val="000000"/>
                </a:solidFill>
                <a:latin typeface="Calibri" panose="020F0502020204030204" pitchFamily="34" charset="0"/>
                <a:cs typeface="Calibri" panose="020F0502020204030204" pitchFamily="34" charset="0"/>
              </a:rPr>
              <a:t>recent</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resistance</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overcoming</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events</a:t>
            </a:r>
            <a:endParaRPr lang="fr-FR" dirty="0">
              <a:solidFill>
                <a:srgbClr val="000000"/>
              </a:solidFill>
              <a:latin typeface="Calibri" panose="020F0502020204030204" pitchFamily="34" charset="0"/>
              <a:cs typeface="Calibri" panose="020F0502020204030204" pitchFamily="34" charset="0"/>
            </a:endParaRPr>
          </a:p>
          <a:p>
            <a:pPr lvl="1"/>
            <a:r>
              <a:rPr lang="fr-FR" dirty="0">
                <a:solidFill>
                  <a:srgbClr val="000000"/>
                </a:solidFill>
                <a:latin typeface="Calibri" panose="020F0502020204030204" pitchFamily="34" charset="0"/>
                <a:cs typeface="Calibri" panose="020F0502020204030204" pitchFamily="34" charset="0"/>
              </a:rPr>
              <a:t>To </a:t>
            </a:r>
            <a:r>
              <a:rPr lang="fr-FR" dirty="0" err="1">
                <a:solidFill>
                  <a:srgbClr val="000000"/>
                </a:solidFill>
                <a:latin typeface="Calibri" panose="020F0502020204030204" pitchFamily="34" charset="0"/>
                <a:cs typeface="Calibri" panose="020F0502020204030204" pitchFamily="34" charset="0"/>
              </a:rPr>
              <a:t>define</a:t>
            </a:r>
            <a:r>
              <a:rPr lang="fr-FR"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an enlarged and shared differential set at the international level</a:t>
            </a:r>
            <a:endParaRPr lang="fr-FR" dirty="0">
              <a:solidFill>
                <a:srgbClr val="000000"/>
              </a:solidFill>
              <a:latin typeface="Calibri" panose="020F0502020204030204" pitchFamily="34" charset="0"/>
              <a:cs typeface="Calibri" panose="020F0502020204030204" pitchFamily="34" charset="0"/>
            </a:endParaRPr>
          </a:p>
          <a:p>
            <a:pPr lvl="1"/>
            <a:r>
              <a:rPr lang="fr-FR" dirty="0">
                <a:solidFill>
                  <a:srgbClr val="000000"/>
                </a:solidFill>
                <a:latin typeface="Calibri" panose="020F0502020204030204" pitchFamily="34" charset="0"/>
                <a:cs typeface="Calibri" panose="020F0502020204030204" pitchFamily="34" charset="0"/>
              </a:rPr>
              <a:t>To </a:t>
            </a:r>
            <a:r>
              <a:rPr lang="fr-FR" dirty="0" err="1">
                <a:solidFill>
                  <a:srgbClr val="000000"/>
                </a:solidFill>
                <a:latin typeface="Calibri" panose="020F0502020204030204" pitchFamily="34" charset="0"/>
                <a:cs typeface="Calibri" panose="020F0502020204030204" pitchFamily="34" charset="0"/>
              </a:rPr>
              <a:t>work</a:t>
            </a:r>
            <a:r>
              <a:rPr lang="fr-FR" dirty="0">
                <a:solidFill>
                  <a:srgbClr val="000000"/>
                </a:solidFill>
                <a:latin typeface="Calibri" panose="020F0502020204030204" pitchFamily="34" charset="0"/>
                <a:cs typeface="Calibri" panose="020F0502020204030204" pitchFamily="34" charset="0"/>
              </a:rPr>
              <a:t> on the nomenclature of </a:t>
            </a:r>
            <a:r>
              <a:rPr lang="fr-FR" i="1" dirty="0">
                <a:solidFill>
                  <a:srgbClr val="000000"/>
                </a:solidFill>
                <a:latin typeface="Calibri" panose="020F0502020204030204" pitchFamily="34" charset="0"/>
                <a:cs typeface="Calibri" panose="020F0502020204030204" pitchFamily="34" charset="0"/>
              </a:rPr>
              <a:t>Pl</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genes</a:t>
            </a:r>
            <a:endParaRPr lang="fr-FR" dirty="0">
              <a:solidFill>
                <a:srgbClr val="000000"/>
              </a:solidFill>
              <a:latin typeface="Calibri" panose="020F0502020204030204" pitchFamily="34" charset="0"/>
              <a:cs typeface="Calibri" panose="020F0502020204030204" pitchFamily="34" charset="0"/>
            </a:endParaRPr>
          </a:p>
          <a:p>
            <a:r>
              <a:rPr lang="fr-FR" dirty="0" err="1">
                <a:solidFill>
                  <a:srgbClr val="000000"/>
                </a:solidFill>
                <a:latin typeface="Calibri" panose="020F0502020204030204" pitchFamily="34" charset="0"/>
                <a:cs typeface="Calibri" panose="020F0502020204030204" pitchFamily="34" charset="0"/>
              </a:rPr>
              <a:t>Videoconference</a:t>
            </a:r>
            <a:endParaRPr lang="fr-FR" dirty="0">
              <a:solidFill>
                <a:srgbClr val="000000"/>
              </a:solidFill>
              <a:latin typeface="Calibri" panose="020F0502020204030204" pitchFamily="34" charset="0"/>
              <a:cs typeface="Calibri" panose="020F0502020204030204" pitchFamily="34" charset="0"/>
            </a:endParaRPr>
          </a:p>
          <a:p>
            <a:r>
              <a:rPr lang="fr-FR" dirty="0">
                <a:solidFill>
                  <a:srgbClr val="000000"/>
                </a:solidFill>
                <a:latin typeface="Calibri" panose="020F0502020204030204" pitchFamily="34" charset="0"/>
                <a:cs typeface="Calibri" panose="020F0502020204030204" pitchFamily="34" charset="0"/>
              </a:rPr>
              <a:t>Let me know if </a:t>
            </a:r>
            <a:r>
              <a:rPr lang="fr-FR" dirty="0" err="1">
                <a:solidFill>
                  <a:srgbClr val="000000"/>
                </a:solidFill>
                <a:latin typeface="Calibri" panose="020F0502020204030204" pitchFamily="34" charset="0"/>
                <a:cs typeface="Calibri" panose="020F0502020204030204" pitchFamily="34" charset="0"/>
              </a:rPr>
              <a:t>you’re</a:t>
            </a:r>
            <a:r>
              <a:rPr lang="fr-FR" dirty="0">
                <a:solidFill>
                  <a:srgbClr val="000000"/>
                </a:solidFill>
                <a:latin typeface="Calibri" panose="020F0502020204030204" pitchFamily="34" charset="0"/>
                <a:cs typeface="Calibri" panose="020F0502020204030204" pitchFamily="34" charset="0"/>
              </a:rPr>
              <a:t> </a:t>
            </a:r>
            <a:r>
              <a:rPr lang="fr-FR" dirty="0" err="1">
                <a:solidFill>
                  <a:srgbClr val="000000"/>
                </a:solidFill>
                <a:latin typeface="Calibri" panose="020F0502020204030204" pitchFamily="34" charset="0"/>
                <a:cs typeface="Calibri" panose="020F0502020204030204" pitchFamily="34" charset="0"/>
              </a:rPr>
              <a:t>interested</a:t>
            </a:r>
            <a:r>
              <a:rPr lang="fr-FR"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in being an </a:t>
            </a:r>
            <a:r>
              <a:rPr lang="en-US" b="1" dirty="0">
                <a:solidFill>
                  <a:srgbClr val="000000"/>
                </a:solidFill>
                <a:latin typeface="Calibri" panose="020F0502020204030204" pitchFamily="34" charset="0"/>
                <a:cs typeface="Calibri" panose="020F0502020204030204" pitchFamily="34" charset="0"/>
              </a:rPr>
              <a:t>active </a:t>
            </a:r>
            <a:r>
              <a:rPr lang="en-US" dirty="0">
                <a:solidFill>
                  <a:srgbClr val="000000"/>
                </a:solidFill>
                <a:latin typeface="Calibri" panose="020F0502020204030204" pitchFamily="34" charset="0"/>
                <a:cs typeface="Calibri" panose="020F0502020204030204" pitchFamily="34" charset="0"/>
              </a:rPr>
              <a:t>participant</a:t>
            </a:r>
            <a:r>
              <a:rPr lang="fr-FR" b="1" dirty="0">
                <a:solidFill>
                  <a:srgbClr val="000000"/>
                </a:solidFill>
                <a:latin typeface="Calibri" panose="020F0502020204030204" pitchFamily="34" charset="0"/>
                <a:cs typeface="Calibri" panose="020F0502020204030204" pitchFamily="34" charset="0"/>
              </a:rPr>
              <a:t> </a:t>
            </a:r>
            <a:r>
              <a:rPr lang="fr-FR" dirty="0">
                <a:solidFill>
                  <a:srgbClr val="000000"/>
                </a:solidFill>
                <a:latin typeface="Calibri" panose="020F0502020204030204" pitchFamily="34" charset="0"/>
                <a:cs typeface="Calibri" panose="020F0502020204030204" pitchFamily="34" charset="0"/>
              </a:rPr>
              <a:t>!</a:t>
            </a:r>
          </a:p>
        </p:txBody>
      </p:sp>
      <p:sp>
        <p:nvSpPr>
          <p:cNvPr id="4" name="Espace réservé du numéro de diapositive 3">
            <a:extLst>
              <a:ext uri="{FF2B5EF4-FFF2-40B4-BE49-F238E27FC236}">
                <a16:creationId xmlns:a16="http://schemas.microsoft.com/office/drawing/2014/main" id="{0BEC7F84-1657-5074-180C-F761A5C875E0}"/>
              </a:ext>
            </a:extLst>
          </p:cNvPr>
          <p:cNvSpPr>
            <a:spLocks noGrp="1"/>
          </p:cNvSpPr>
          <p:nvPr>
            <p:ph type="sldNum" sz="quarter" idx="12"/>
          </p:nvPr>
        </p:nvSpPr>
        <p:spPr/>
        <p:txBody>
          <a:bodyPr/>
          <a:lstStyle/>
          <a:p>
            <a:pPr>
              <a:defRPr/>
            </a:pPr>
            <a:fld id="{DF242490-D220-BC42-93C7-A9289E1E6C13}" type="slidenum">
              <a:rPr lang="fr-FR" altLang="fr-FR" smtClean="0"/>
              <a:pPr>
                <a:defRPr/>
              </a:pPr>
              <a:t>8</a:t>
            </a:fld>
            <a:endParaRPr lang="fr-FR" altLang="fr-FR"/>
          </a:p>
        </p:txBody>
      </p:sp>
      <p:sp>
        <p:nvSpPr>
          <p:cNvPr id="5" name="ZoneTexte 4">
            <a:extLst>
              <a:ext uri="{FF2B5EF4-FFF2-40B4-BE49-F238E27FC236}">
                <a16:creationId xmlns:a16="http://schemas.microsoft.com/office/drawing/2014/main" id="{5BE029E2-2B2D-00C3-83BA-ECD89C3DCD06}"/>
              </a:ext>
            </a:extLst>
          </p:cNvPr>
          <p:cNvSpPr txBox="1"/>
          <p:nvPr/>
        </p:nvSpPr>
        <p:spPr>
          <a:xfrm rot="16200000">
            <a:off x="-2071631" y="2071631"/>
            <a:ext cx="4512594" cy="369332"/>
          </a:xfrm>
          <a:prstGeom prst="rect">
            <a:avLst/>
          </a:prstGeom>
          <a:solidFill>
            <a:schemeClr val="accent2"/>
          </a:solidFill>
        </p:spPr>
        <p:txBody>
          <a:bodyPr wrap="square" rtlCol="0">
            <a:spAutoFit/>
          </a:bodyPr>
          <a:lstStyle/>
          <a:p>
            <a:r>
              <a:rPr lang="fr-FR" dirty="0">
                <a:solidFill>
                  <a:schemeClr val="bg1"/>
                </a:solidFill>
              </a:rPr>
              <a:t>Perspectives</a:t>
            </a:r>
          </a:p>
        </p:txBody>
      </p:sp>
      <p:sp>
        <p:nvSpPr>
          <p:cNvPr id="6" name="ZoneTexte 5">
            <a:extLst>
              <a:ext uri="{FF2B5EF4-FFF2-40B4-BE49-F238E27FC236}">
                <a16:creationId xmlns:a16="http://schemas.microsoft.com/office/drawing/2014/main" id="{271EFC70-7C56-4747-A25B-268C942DFD8D}"/>
              </a:ext>
            </a:extLst>
          </p:cNvPr>
          <p:cNvSpPr txBox="1"/>
          <p:nvPr/>
        </p:nvSpPr>
        <p:spPr>
          <a:xfrm>
            <a:off x="3457041" y="3943350"/>
            <a:ext cx="3914405" cy="461665"/>
          </a:xfrm>
          <a:prstGeom prst="rect">
            <a:avLst/>
          </a:prstGeom>
          <a:noFill/>
        </p:spPr>
        <p:txBody>
          <a:bodyPr wrap="none" rtlCol="0">
            <a:spAutoFit/>
          </a:bodyPr>
          <a:lstStyle/>
          <a:p>
            <a:r>
              <a:rPr lang="fr-FR" sz="2400" dirty="0" err="1">
                <a:solidFill>
                  <a:srgbClr val="000000"/>
                </a:solidFill>
                <a:latin typeface="Calibri" panose="020F0502020204030204" pitchFamily="34" charset="0"/>
                <a:cs typeface="Calibri" panose="020F0502020204030204" pitchFamily="34" charset="0"/>
              </a:rPr>
              <a:t>See</a:t>
            </a:r>
            <a:r>
              <a:rPr lang="fr-FR" sz="2400" dirty="0">
                <a:solidFill>
                  <a:srgbClr val="000000"/>
                </a:solidFill>
                <a:latin typeface="Calibri" panose="020F0502020204030204" pitchFamily="34" charset="0"/>
                <a:cs typeface="Calibri" panose="020F0502020204030204" pitchFamily="34" charset="0"/>
              </a:rPr>
              <a:t> </a:t>
            </a:r>
            <a:r>
              <a:rPr lang="fr-FR" sz="2400" dirty="0" err="1">
                <a:solidFill>
                  <a:srgbClr val="000000"/>
                </a:solidFill>
                <a:latin typeface="Calibri" panose="020F0502020204030204" pitchFamily="34" charset="0"/>
                <a:cs typeface="Calibri" panose="020F0502020204030204" pitchFamily="34" charset="0"/>
              </a:rPr>
              <a:t>you</a:t>
            </a:r>
            <a:r>
              <a:rPr lang="fr-FR" sz="2400" dirty="0">
                <a:solidFill>
                  <a:srgbClr val="000000"/>
                </a:solidFill>
                <a:latin typeface="Calibri" panose="020F0502020204030204" pitchFamily="34" charset="0"/>
                <a:cs typeface="Calibri" panose="020F0502020204030204" pitchFamily="34" charset="0"/>
              </a:rPr>
              <a:t> at the poster session!</a:t>
            </a:r>
          </a:p>
        </p:txBody>
      </p:sp>
      <p:sp>
        <p:nvSpPr>
          <p:cNvPr id="7" name="Flèche : droite rayée 6">
            <a:extLst>
              <a:ext uri="{FF2B5EF4-FFF2-40B4-BE49-F238E27FC236}">
                <a16:creationId xmlns:a16="http://schemas.microsoft.com/office/drawing/2014/main" id="{0E2F1924-53B9-435C-B993-CA9FDC49BAAD}"/>
              </a:ext>
            </a:extLst>
          </p:cNvPr>
          <p:cNvSpPr/>
          <p:nvPr/>
        </p:nvSpPr>
        <p:spPr>
          <a:xfrm>
            <a:off x="2627784" y="3921834"/>
            <a:ext cx="792088" cy="51333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143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21237A-C00E-1C4A-8F7E-A7625FE6EDC7}"/>
              </a:ext>
            </a:extLst>
          </p:cNvPr>
          <p:cNvSpPr>
            <a:spLocks noGrp="1"/>
          </p:cNvSpPr>
          <p:nvPr>
            <p:ph idx="1"/>
          </p:nvPr>
        </p:nvSpPr>
        <p:spPr>
          <a:xfrm>
            <a:off x="457200" y="2173982"/>
            <a:ext cx="8229600" cy="795536"/>
          </a:xfrm>
        </p:spPr>
        <p:txBody>
          <a:bodyPr/>
          <a:lstStyle/>
          <a:p>
            <a:pPr marL="0" indent="0" algn="ctr">
              <a:buNone/>
            </a:pPr>
            <a:r>
              <a:rPr lang="fr-FR" sz="3600" dirty="0" err="1">
                <a:solidFill>
                  <a:srgbClr val="000000"/>
                </a:solidFill>
              </a:rPr>
              <a:t>Thank</a:t>
            </a:r>
            <a:r>
              <a:rPr lang="fr-FR" sz="3600" dirty="0">
                <a:solidFill>
                  <a:srgbClr val="000000"/>
                </a:solidFill>
              </a:rPr>
              <a:t> </a:t>
            </a:r>
            <a:r>
              <a:rPr lang="fr-FR" sz="3600" dirty="0" err="1">
                <a:solidFill>
                  <a:srgbClr val="000000"/>
                </a:solidFill>
              </a:rPr>
              <a:t>you</a:t>
            </a:r>
            <a:r>
              <a:rPr lang="fr-FR" sz="3600" dirty="0">
                <a:solidFill>
                  <a:srgbClr val="000000"/>
                </a:solidFill>
              </a:rPr>
              <a:t> for </a:t>
            </a:r>
            <a:r>
              <a:rPr lang="fr-FR" sz="3600" dirty="0" err="1">
                <a:solidFill>
                  <a:srgbClr val="000000"/>
                </a:solidFill>
              </a:rPr>
              <a:t>your</a:t>
            </a:r>
            <a:r>
              <a:rPr lang="fr-FR" sz="3600" dirty="0">
                <a:solidFill>
                  <a:srgbClr val="000000"/>
                </a:solidFill>
              </a:rPr>
              <a:t> attention !</a:t>
            </a:r>
          </a:p>
        </p:txBody>
      </p:sp>
      <p:sp>
        <p:nvSpPr>
          <p:cNvPr id="4" name="Espace réservé du numéro de diapositive 3">
            <a:extLst>
              <a:ext uri="{FF2B5EF4-FFF2-40B4-BE49-F238E27FC236}">
                <a16:creationId xmlns:a16="http://schemas.microsoft.com/office/drawing/2014/main" id="{0E9DB70F-47F6-CA51-1D04-CA78AA295CBF}"/>
              </a:ext>
            </a:extLst>
          </p:cNvPr>
          <p:cNvSpPr>
            <a:spLocks noGrp="1"/>
          </p:cNvSpPr>
          <p:nvPr>
            <p:ph type="sldNum" sz="quarter" idx="12"/>
          </p:nvPr>
        </p:nvSpPr>
        <p:spPr/>
        <p:txBody>
          <a:bodyPr/>
          <a:lstStyle/>
          <a:p>
            <a:pPr>
              <a:defRPr/>
            </a:pPr>
            <a:fld id="{DF242490-D220-BC42-93C7-A9289E1E6C13}" type="slidenum">
              <a:rPr lang="fr-FR" altLang="fr-FR" smtClean="0"/>
              <a:pPr>
                <a:defRPr/>
              </a:pPr>
              <a:t>9</a:t>
            </a:fld>
            <a:endParaRPr lang="fr-FR" altLang="fr-FR"/>
          </a:p>
        </p:txBody>
      </p:sp>
    </p:spTree>
    <p:extLst>
      <p:ext uri="{BB962C8B-B14F-4D97-AF65-F5344CB8AC3E}">
        <p14:creationId xmlns:p14="http://schemas.microsoft.com/office/powerpoint/2010/main" val="1634927925"/>
      </p:ext>
    </p:extLst>
  </p:cSld>
  <p:clrMapOvr>
    <a:masterClrMapping/>
  </p:clrMapOvr>
</p:sld>
</file>

<file path=ppt/theme/theme1.xml><?xml version="1.0" encoding="utf-8"?>
<a:theme xmlns:a="http://schemas.openxmlformats.org/drawingml/2006/main" name="Titre du diaporama">
  <a:themeElements>
    <a:clrScheme name="Personnalisé 1">
      <a:dk1>
        <a:srgbClr val="53721A"/>
      </a:dk1>
      <a:lt1>
        <a:sysClr val="window" lastClr="FFFFFF"/>
      </a:lt1>
      <a:dk2>
        <a:srgbClr val="6E1415"/>
      </a:dk2>
      <a:lt2>
        <a:srgbClr val="EEECE1"/>
      </a:lt2>
      <a:accent1>
        <a:srgbClr val="73B310"/>
      </a:accent1>
      <a:accent2>
        <a:srgbClr val="53721A"/>
      </a:accent2>
      <a:accent3>
        <a:srgbClr val="639027"/>
      </a:accent3>
      <a:accent4>
        <a:srgbClr val="EFA500"/>
      </a:accent4>
      <a:accent5>
        <a:srgbClr val="CDD63E"/>
      </a:accent5>
      <a:accent6>
        <a:srgbClr val="FFCC00"/>
      </a:accent6>
      <a:hlink>
        <a:srgbClr val="366092"/>
      </a:hlink>
      <a:folHlink>
        <a:srgbClr val="5F006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A4A6C9FD5FEC4AA339BEC3891FEF8C" ma:contentTypeVersion="16" ma:contentTypeDescription="Crée un document." ma:contentTypeScope="" ma:versionID="389653f553999e863a9aaec90730998c">
  <xsd:schema xmlns:xsd="http://www.w3.org/2001/XMLSchema" xmlns:xs="http://www.w3.org/2001/XMLSchema" xmlns:p="http://schemas.microsoft.com/office/2006/metadata/properties" xmlns:ns1="http://schemas.microsoft.com/sharepoint/v3" xmlns:ns3="572c4d14-0eec-45e8-8421-677f172f23ce" xmlns:ns4="79352cce-0cee-4723-83c1-53b5950659b6" targetNamespace="http://schemas.microsoft.com/office/2006/metadata/properties" ma:root="true" ma:fieldsID="71655a014b0d4dc7868e4d577bd76e43" ns1:_="" ns3:_="" ns4:_="">
    <xsd:import namespace="http://schemas.microsoft.com/sharepoint/v3"/>
    <xsd:import namespace="572c4d14-0eec-45e8-8421-677f172f23ce"/>
    <xsd:import namespace="79352cce-0cee-4723-83c1-53b5950659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étés de la stratégie de conformité unifiée" ma:hidden="true" ma:internalName="_ip_UnifiedCompliancePolicyProperties">
      <xsd:simpleType>
        <xsd:restriction base="dms:Note"/>
      </xsd:simpleType>
    </xsd:element>
    <xsd:element name="_ip_UnifiedCompliancePolicyUIAction" ma:index="22"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c4d14-0eec-45e8-8421-677f172f2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352cce-0cee-4723-83c1-53b5950659b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CC111-B904-413B-A4B1-DCBEA4B8FAFA}">
  <ds:schemaRefs>
    <ds:schemaRef ds:uri="http://schemas.microsoft.com/sharepoint/v3/contenttype/forms"/>
  </ds:schemaRefs>
</ds:datastoreItem>
</file>

<file path=customXml/itemProps2.xml><?xml version="1.0" encoding="utf-8"?>
<ds:datastoreItem xmlns:ds="http://schemas.openxmlformats.org/officeDocument/2006/customXml" ds:itemID="{3DB6C48B-E2E3-40ED-AF5E-04B28B1B1AFB}">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schemas.microsoft.com/sharepoint/v3"/>
    <ds:schemaRef ds:uri="79352cce-0cee-4723-83c1-53b5950659b6"/>
    <ds:schemaRef ds:uri="572c4d14-0eec-45e8-8421-677f172f23ce"/>
    <ds:schemaRef ds:uri="http://purl.org/dc/dcmitype/"/>
  </ds:schemaRefs>
</ds:datastoreItem>
</file>

<file path=customXml/itemProps3.xml><?xml version="1.0" encoding="utf-8"?>
<ds:datastoreItem xmlns:ds="http://schemas.openxmlformats.org/officeDocument/2006/customXml" ds:itemID="{6F5E8D4C-A10D-47F6-AC3E-5BB787729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2c4d14-0eec-45e8-8421-677f172f23ce"/>
    <ds:schemaRef ds:uri="79352cce-0cee-4723-83c1-53b5950659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Titre du diaporama</Template>
  <TotalTime>8720</TotalTime>
  <Words>2052</Words>
  <Application>Microsoft Office PowerPoint</Application>
  <PresentationFormat>Affichage à l'écran (16:9)</PresentationFormat>
  <Paragraphs>148</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Times New Roman</vt:lpstr>
      <vt:lpstr>Verdana</vt:lpstr>
      <vt:lpstr>Titre du diaporama</vt:lpstr>
      <vt:lpstr>EVOLUTION OF SUNFLOWER DOWNY MILDEW IN FRANCE </vt:lpstr>
      <vt:lpstr>P. halstedii is monitored for 30 years in France</vt:lpstr>
      <vt:lpstr>P. halstedii is monitored for 30 years in France</vt:lpstr>
      <vt:lpstr>An overall well-controlled disease</vt:lpstr>
      <vt:lpstr>Since 2018, resistance overcoming of expected resistant varieties…</vt:lpstr>
      <vt:lpstr>These resistance overcoming phenomena affect many countries…</vt:lpstr>
      <vt:lpstr>Different research topics on both sunflower &amp; P. halstedii  to initiate or to reinforce</vt:lpstr>
      <vt:lpstr>An idea…</vt:lpstr>
      <vt:lpstr>Présentation PowerPoint</vt:lpstr>
    </vt:vector>
  </TitlesOfParts>
  <Company>CETIOM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Gabarit présentation PPT Terres Inovia 16/9</dc:title>
  <dc:creator>Agathe PENANT</dc:creator>
  <cp:lastModifiedBy>Emmanuelle MESTRIES</cp:lastModifiedBy>
  <cp:revision>256</cp:revision>
  <cp:lastPrinted>2020-02-12T15:30:10Z</cp:lastPrinted>
  <dcterms:created xsi:type="dcterms:W3CDTF">2015-06-16T12:46:24Z</dcterms:created>
  <dcterms:modified xsi:type="dcterms:W3CDTF">2022-06-18T09:11:19Z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0x010100FEA4A6C9FD5FEC4AA339BEC3891FEF8C</vt:lpwstr>
  </property>
  <property fmtid="{D5CDD505-2E9C-101B-9397-08002B2CF9AE}" pid="3" name="_dlc_DocIdItemGuid">
    <vt:lpwstr>091e939a-a6fc-4574-8581-40bc6f76bd8f</vt:lpwstr>
  </property>
  <property fmtid="{D5CDD505-2E9C-101B-9397-08002B2CF9AE}" pid="4" name="PRO_NatureDocument">
    <vt:lpwstr/>
  </property>
</Properties>
</file>